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handoutMasterIdLst>
    <p:handoutMasterId r:id="rId22"/>
  </p:handoutMasterIdLst>
  <p:sldIdLst>
    <p:sldId id="375" r:id="rId2"/>
    <p:sldId id="376" r:id="rId3"/>
    <p:sldId id="377" r:id="rId4"/>
    <p:sldId id="378" r:id="rId5"/>
    <p:sldId id="379" r:id="rId6"/>
    <p:sldId id="380" r:id="rId7"/>
    <p:sldId id="381" r:id="rId8"/>
    <p:sldId id="382" r:id="rId9"/>
    <p:sldId id="383" r:id="rId10"/>
    <p:sldId id="395" r:id="rId11"/>
    <p:sldId id="384" r:id="rId12"/>
    <p:sldId id="385" r:id="rId13"/>
    <p:sldId id="386" r:id="rId14"/>
    <p:sldId id="390" r:id="rId15"/>
    <p:sldId id="392" r:id="rId16"/>
    <p:sldId id="393" r:id="rId17"/>
    <p:sldId id="394" r:id="rId18"/>
    <p:sldId id="387" r:id="rId19"/>
    <p:sldId id="388" r:id="rId20"/>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8" d="100"/>
          <a:sy n="78" d="100"/>
        </p:scale>
        <p:origin x="324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2680AFD-A6D1-44E2-AD52-5A46BF6A032D}"/>
              </a:ext>
            </a:extLst>
          </p:cNvPr>
          <p:cNvSpPr>
            <a:spLocks noGrp="1"/>
          </p:cNvSpPr>
          <p:nvPr>
            <p:ph type="hdr" sz="quarter"/>
          </p:nvPr>
        </p:nvSpPr>
        <p:spPr>
          <a:xfrm>
            <a:off x="0" y="0"/>
            <a:ext cx="3056414" cy="467072"/>
          </a:xfrm>
          <a:prstGeom prst="rect">
            <a:avLst/>
          </a:prstGeom>
        </p:spPr>
        <p:txBody>
          <a:bodyPr vert="horz" lIns="93487" tIns="46744" rIns="93487" bIns="46744"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E3EA5AA3-CC32-4A82-8424-29B9EC09DB5C}"/>
              </a:ext>
            </a:extLst>
          </p:cNvPr>
          <p:cNvSpPr>
            <a:spLocks noGrp="1"/>
          </p:cNvSpPr>
          <p:nvPr>
            <p:ph type="dt" sz="quarter" idx="1"/>
          </p:nvPr>
        </p:nvSpPr>
        <p:spPr>
          <a:xfrm>
            <a:off x="3995217" y="0"/>
            <a:ext cx="3056414" cy="467072"/>
          </a:xfrm>
          <a:prstGeom prst="rect">
            <a:avLst/>
          </a:prstGeom>
        </p:spPr>
        <p:txBody>
          <a:bodyPr vert="horz" lIns="93487" tIns="46744" rIns="93487" bIns="46744" rtlCol="0"/>
          <a:lstStyle>
            <a:lvl1pPr algn="r">
              <a:defRPr sz="1200"/>
            </a:lvl1pPr>
          </a:lstStyle>
          <a:p>
            <a:r>
              <a:rPr lang="en-US" sz="1000">
                <a:latin typeface="Arial" panose="020B0604020202020204" pitchFamily="34" charset="0"/>
                <a:cs typeface="Arial" panose="020B0604020202020204" pitchFamily="34" charset="0"/>
              </a:rPr>
              <a:t>5/2/2021 pm</a:t>
            </a:r>
          </a:p>
        </p:txBody>
      </p:sp>
      <p:sp>
        <p:nvSpPr>
          <p:cNvPr id="4" name="Footer Placeholder 3">
            <a:extLst>
              <a:ext uri="{FF2B5EF4-FFF2-40B4-BE49-F238E27FC236}">
                <a16:creationId xmlns:a16="http://schemas.microsoft.com/office/drawing/2014/main" id="{7FA1E663-633E-40C6-AA1B-EEF40EFA93BE}"/>
              </a:ext>
            </a:extLst>
          </p:cNvPr>
          <p:cNvSpPr>
            <a:spLocks noGrp="1"/>
          </p:cNvSpPr>
          <p:nvPr>
            <p:ph type="ftr" sz="quarter" idx="2"/>
          </p:nvPr>
        </p:nvSpPr>
        <p:spPr>
          <a:xfrm>
            <a:off x="0" y="8842031"/>
            <a:ext cx="3056414" cy="467071"/>
          </a:xfrm>
          <a:prstGeom prst="rect">
            <a:avLst/>
          </a:prstGeom>
        </p:spPr>
        <p:txBody>
          <a:bodyPr vert="horz" lIns="93487" tIns="46744" rIns="93487" bIns="46744"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C20271B1-F5DD-4F04-9A7D-699DEAF988B5}"/>
              </a:ext>
            </a:extLst>
          </p:cNvPr>
          <p:cNvSpPr>
            <a:spLocks noGrp="1"/>
          </p:cNvSpPr>
          <p:nvPr>
            <p:ph type="sldNum" sz="quarter" idx="3"/>
          </p:nvPr>
        </p:nvSpPr>
        <p:spPr>
          <a:xfrm>
            <a:off x="3995217" y="8842031"/>
            <a:ext cx="3056414" cy="467071"/>
          </a:xfrm>
          <a:prstGeom prst="rect">
            <a:avLst/>
          </a:prstGeom>
        </p:spPr>
        <p:txBody>
          <a:bodyPr vert="horz" lIns="93487" tIns="46744" rIns="93487" bIns="46744" rtlCol="0" anchor="b"/>
          <a:lstStyle>
            <a:lvl1pPr algn="r">
              <a:defRPr sz="1200"/>
            </a:lvl1pPr>
          </a:lstStyle>
          <a:p>
            <a:fld id="{91E42FC9-E894-4007-8A66-2D1B21D4600D}"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0758747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7072"/>
          </a:xfrm>
          <a:prstGeom prst="rect">
            <a:avLst/>
          </a:prstGeom>
        </p:spPr>
        <p:txBody>
          <a:bodyPr vert="horz" lIns="93487" tIns="46744" rIns="93487" bIns="46744" rtlCol="0"/>
          <a:lstStyle>
            <a:lvl1pPr algn="l">
              <a:defRPr sz="1200"/>
            </a:lvl1pPr>
          </a:lstStyle>
          <a:p>
            <a:endParaRPr lang="en-US"/>
          </a:p>
        </p:txBody>
      </p:sp>
      <p:sp>
        <p:nvSpPr>
          <p:cNvPr id="3" name="Date Placeholder 2"/>
          <p:cNvSpPr>
            <a:spLocks noGrp="1"/>
          </p:cNvSpPr>
          <p:nvPr>
            <p:ph type="dt" idx="1"/>
          </p:nvPr>
        </p:nvSpPr>
        <p:spPr>
          <a:xfrm>
            <a:off x="3995217" y="0"/>
            <a:ext cx="3056414" cy="467072"/>
          </a:xfrm>
          <a:prstGeom prst="rect">
            <a:avLst/>
          </a:prstGeom>
        </p:spPr>
        <p:txBody>
          <a:bodyPr vert="horz" lIns="93487" tIns="46744" rIns="93487" bIns="46744" rtlCol="0"/>
          <a:lstStyle>
            <a:lvl1pPr algn="r">
              <a:defRPr sz="1200"/>
            </a:lvl1pPr>
          </a:lstStyle>
          <a:p>
            <a:r>
              <a:rPr lang="en-US"/>
              <a:t>5/2/2021 pm</a:t>
            </a:r>
          </a:p>
        </p:txBody>
      </p:sp>
      <p:sp>
        <p:nvSpPr>
          <p:cNvPr id="4" name="Slide Image Placeholder 3"/>
          <p:cNvSpPr>
            <a:spLocks noGrp="1" noRot="1" noChangeAspect="1"/>
          </p:cNvSpPr>
          <p:nvPr>
            <p:ph type="sldImg" idx="2"/>
          </p:nvPr>
        </p:nvSpPr>
        <p:spPr>
          <a:xfrm>
            <a:off x="1433513" y="1163638"/>
            <a:ext cx="4186237" cy="3141662"/>
          </a:xfrm>
          <a:prstGeom prst="rect">
            <a:avLst/>
          </a:prstGeom>
          <a:noFill/>
          <a:ln w="12700">
            <a:solidFill>
              <a:prstClr val="black"/>
            </a:solidFill>
          </a:ln>
        </p:spPr>
        <p:txBody>
          <a:bodyPr vert="horz" lIns="93487" tIns="46744" rIns="93487" bIns="46744" rtlCol="0" anchor="ctr"/>
          <a:lstStyle/>
          <a:p>
            <a:endParaRPr lang="en-US"/>
          </a:p>
        </p:txBody>
      </p:sp>
      <p:sp>
        <p:nvSpPr>
          <p:cNvPr id="5" name="Notes Placeholder 4"/>
          <p:cNvSpPr>
            <a:spLocks noGrp="1"/>
          </p:cNvSpPr>
          <p:nvPr>
            <p:ph type="body" sz="quarter" idx="3"/>
          </p:nvPr>
        </p:nvSpPr>
        <p:spPr>
          <a:xfrm>
            <a:off x="705327" y="4480004"/>
            <a:ext cx="5642610" cy="3665458"/>
          </a:xfrm>
          <a:prstGeom prst="rect">
            <a:avLst/>
          </a:prstGeom>
        </p:spPr>
        <p:txBody>
          <a:bodyPr vert="horz" lIns="93487" tIns="46744" rIns="93487" bIns="4674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1"/>
            <a:ext cx="3056414" cy="467071"/>
          </a:xfrm>
          <a:prstGeom prst="rect">
            <a:avLst/>
          </a:prstGeom>
        </p:spPr>
        <p:txBody>
          <a:bodyPr vert="horz" lIns="93487" tIns="46744" rIns="93487" bIns="46744"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3995217" y="8842031"/>
            <a:ext cx="3056414" cy="467071"/>
          </a:xfrm>
          <a:prstGeom prst="rect">
            <a:avLst/>
          </a:prstGeom>
        </p:spPr>
        <p:txBody>
          <a:bodyPr vert="horz" lIns="93487" tIns="46744" rIns="93487" bIns="46744" rtlCol="0" anchor="b"/>
          <a:lstStyle>
            <a:lvl1pPr algn="r">
              <a:defRPr sz="1200"/>
            </a:lvl1pPr>
          </a:lstStyle>
          <a:p>
            <a:fld id="{F1828C49-CB29-49B1-B4EF-05C7595A3B19}" type="slidenum">
              <a:rPr lang="en-US" smtClean="0"/>
              <a:t>‹#›</a:t>
            </a:fld>
            <a:endParaRPr lang="en-US"/>
          </a:p>
        </p:txBody>
      </p:sp>
    </p:spTree>
    <p:extLst>
      <p:ext uri="{BB962C8B-B14F-4D97-AF65-F5344CB8AC3E}">
        <p14:creationId xmlns:p14="http://schemas.microsoft.com/office/powerpoint/2010/main" val="1580516241"/>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3513" y="1163638"/>
            <a:ext cx="4186237" cy="3141662"/>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defTabSz="934872">
              <a:defRPr/>
            </a:pPr>
            <a:fld id="{72E0E871-0321-42B7-A19B-F6B56C1C06FD}" type="slidenum">
              <a:rPr lang="en-US">
                <a:solidFill>
                  <a:prstClr val="black"/>
                </a:solidFill>
                <a:latin typeface="Calibri"/>
              </a:rPr>
              <a:pPr defTabSz="934872">
                <a:defRPr/>
              </a:pPr>
              <a:t>1</a:t>
            </a:fld>
            <a:endParaRPr lang="en-US">
              <a:solidFill>
                <a:prstClr val="black"/>
              </a:solidFill>
              <a:latin typeface="Calibri"/>
            </a:endParaRPr>
          </a:p>
        </p:txBody>
      </p:sp>
      <p:sp>
        <p:nvSpPr>
          <p:cNvPr id="5" name="Date Placeholder 4">
            <a:extLst>
              <a:ext uri="{FF2B5EF4-FFF2-40B4-BE49-F238E27FC236}">
                <a16:creationId xmlns:a16="http://schemas.microsoft.com/office/drawing/2014/main" id="{1B6D5F44-E1E0-4B98-8881-17A15D3E958F}"/>
              </a:ext>
            </a:extLst>
          </p:cNvPr>
          <p:cNvSpPr>
            <a:spLocks noGrp="1"/>
          </p:cNvSpPr>
          <p:nvPr>
            <p:ph type="dt" idx="1"/>
          </p:nvPr>
        </p:nvSpPr>
        <p:spPr/>
        <p:txBody>
          <a:bodyPr/>
          <a:lstStyle/>
          <a:p>
            <a:pPr defTabSz="934872">
              <a:defRPr/>
            </a:pPr>
            <a:r>
              <a:rPr lang="en-US">
                <a:solidFill>
                  <a:prstClr val="black"/>
                </a:solidFill>
                <a:latin typeface="Calibri"/>
              </a:rPr>
              <a:t>5/2/2021 pm</a:t>
            </a:r>
          </a:p>
        </p:txBody>
      </p:sp>
      <p:sp>
        <p:nvSpPr>
          <p:cNvPr id="6" name="Footer Placeholder 5">
            <a:extLst>
              <a:ext uri="{FF2B5EF4-FFF2-40B4-BE49-F238E27FC236}">
                <a16:creationId xmlns:a16="http://schemas.microsoft.com/office/drawing/2014/main" id="{67E4621C-8404-4FBD-9FC5-A88BC0A0C18F}"/>
              </a:ext>
            </a:extLst>
          </p:cNvPr>
          <p:cNvSpPr>
            <a:spLocks noGrp="1"/>
          </p:cNvSpPr>
          <p:nvPr>
            <p:ph type="ftr" sz="quarter" idx="4"/>
          </p:nvPr>
        </p:nvSpPr>
        <p:spPr/>
        <p:txBody>
          <a:bodyPr/>
          <a:lstStyle/>
          <a:p>
            <a:pPr defTabSz="934872">
              <a:defRPr/>
            </a:pPr>
            <a:r>
              <a:rPr lang="en-US">
                <a:solidFill>
                  <a:prstClr val="black"/>
                </a:solidFill>
                <a:latin typeface="Calibri"/>
              </a:rPr>
              <a:t>Micky Galloway</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defTabSz="934872">
              <a:defRPr/>
            </a:pPr>
            <a:fld id="{1D3F10E4-0961-4211-AF92-31F3448527D9}" type="slidenum">
              <a:rPr lang="en-US">
                <a:solidFill>
                  <a:prstClr val="black"/>
                </a:solidFill>
                <a:latin typeface="Calibri"/>
              </a:rPr>
              <a:pPr defTabSz="934872">
                <a:defRPr/>
              </a:pPr>
              <a:t>12</a:t>
            </a:fld>
            <a:endParaRPr lang="en-US">
              <a:solidFill>
                <a:prstClr val="black"/>
              </a:solidFill>
              <a:latin typeface="Calibri"/>
            </a:endParaRPr>
          </a:p>
        </p:txBody>
      </p:sp>
      <p:sp>
        <p:nvSpPr>
          <p:cNvPr id="25602" name="Rectangle 2"/>
          <p:cNvSpPr>
            <a:spLocks noGrp="1" noRot="1" noChangeAspect="1" noChangeArrowheads="1" noTextEdit="1"/>
          </p:cNvSpPr>
          <p:nvPr>
            <p:ph type="sldImg"/>
          </p:nvPr>
        </p:nvSpPr>
        <p:spPr>
          <a:xfrm>
            <a:off x="1433513" y="1163638"/>
            <a:ext cx="4186237" cy="3141662"/>
          </a:xfrm>
          <a:ln/>
        </p:spPr>
      </p:sp>
      <p:sp>
        <p:nvSpPr>
          <p:cNvPr id="25603"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C2806948-FF46-40F9-A389-C5211538AADB}"/>
              </a:ext>
            </a:extLst>
          </p:cNvPr>
          <p:cNvSpPr>
            <a:spLocks noGrp="1"/>
          </p:cNvSpPr>
          <p:nvPr>
            <p:ph type="dt" idx="1"/>
          </p:nvPr>
        </p:nvSpPr>
        <p:spPr/>
        <p:txBody>
          <a:bodyPr/>
          <a:lstStyle/>
          <a:p>
            <a:pPr defTabSz="934872">
              <a:defRPr/>
            </a:pPr>
            <a:r>
              <a:rPr lang="en-US">
                <a:solidFill>
                  <a:prstClr val="black"/>
                </a:solidFill>
                <a:latin typeface="Calibri"/>
              </a:rPr>
              <a:t>5/2/2021 pm</a:t>
            </a:r>
          </a:p>
        </p:txBody>
      </p:sp>
      <p:sp>
        <p:nvSpPr>
          <p:cNvPr id="3" name="Footer Placeholder 2">
            <a:extLst>
              <a:ext uri="{FF2B5EF4-FFF2-40B4-BE49-F238E27FC236}">
                <a16:creationId xmlns:a16="http://schemas.microsoft.com/office/drawing/2014/main" id="{95136B1C-7C7C-4E9C-9D86-CFD07084473E}"/>
              </a:ext>
            </a:extLst>
          </p:cNvPr>
          <p:cNvSpPr>
            <a:spLocks noGrp="1"/>
          </p:cNvSpPr>
          <p:nvPr>
            <p:ph type="ftr" sz="quarter" idx="4"/>
          </p:nvPr>
        </p:nvSpPr>
        <p:spPr/>
        <p:txBody>
          <a:bodyPr/>
          <a:lstStyle/>
          <a:p>
            <a:pPr defTabSz="934872">
              <a:defRPr/>
            </a:pPr>
            <a:r>
              <a:rPr lang="en-US">
                <a:solidFill>
                  <a:prstClr val="black"/>
                </a:solidFill>
                <a:latin typeface="Calibri"/>
              </a:rPr>
              <a:t>Micky Galloway</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defTabSz="934872">
              <a:defRPr/>
            </a:pPr>
            <a:fld id="{1EB483AF-C11F-41D2-BB00-66408BD43183}" type="slidenum">
              <a:rPr lang="en-US">
                <a:solidFill>
                  <a:prstClr val="black"/>
                </a:solidFill>
                <a:latin typeface="Calibri"/>
              </a:rPr>
              <a:pPr defTabSz="934872">
                <a:defRPr/>
              </a:pPr>
              <a:t>13</a:t>
            </a:fld>
            <a:endParaRPr lang="en-US">
              <a:solidFill>
                <a:prstClr val="black"/>
              </a:solidFill>
              <a:latin typeface="Calibri"/>
            </a:endParaRPr>
          </a:p>
        </p:txBody>
      </p:sp>
      <p:sp>
        <p:nvSpPr>
          <p:cNvPr id="28674" name="Rectangle 2"/>
          <p:cNvSpPr>
            <a:spLocks noGrp="1" noRot="1" noChangeAspect="1" noChangeArrowheads="1" noTextEdit="1"/>
          </p:cNvSpPr>
          <p:nvPr>
            <p:ph type="sldImg"/>
          </p:nvPr>
        </p:nvSpPr>
        <p:spPr>
          <a:xfrm>
            <a:off x="1433513" y="1163638"/>
            <a:ext cx="4186237" cy="3141662"/>
          </a:xfrm>
          <a:ln/>
        </p:spPr>
      </p:sp>
      <p:sp>
        <p:nvSpPr>
          <p:cNvPr id="28675"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CE2003A3-711E-4D10-8557-E5C8F5CB503C}"/>
              </a:ext>
            </a:extLst>
          </p:cNvPr>
          <p:cNvSpPr>
            <a:spLocks noGrp="1"/>
          </p:cNvSpPr>
          <p:nvPr>
            <p:ph type="dt" idx="1"/>
          </p:nvPr>
        </p:nvSpPr>
        <p:spPr/>
        <p:txBody>
          <a:bodyPr/>
          <a:lstStyle/>
          <a:p>
            <a:pPr defTabSz="934872">
              <a:defRPr/>
            </a:pPr>
            <a:r>
              <a:rPr lang="en-US">
                <a:solidFill>
                  <a:prstClr val="black"/>
                </a:solidFill>
                <a:latin typeface="Calibri"/>
              </a:rPr>
              <a:t>5/2/2021 pm</a:t>
            </a:r>
          </a:p>
        </p:txBody>
      </p:sp>
      <p:sp>
        <p:nvSpPr>
          <p:cNvPr id="3" name="Footer Placeholder 2">
            <a:extLst>
              <a:ext uri="{FF2B5EF4-FFF2-40B4-BE49-F238E27FC236}">
                <a16:creationId xmlns:a16="http://schemas.microsoft.com/office/drawing/2014/main" id="{E1D6C398-CEC2-4D29-AB91-219316C9A5A0}"/>
              </a:ext>
            </a:extLst>
          </p:cNvPr>
          <p:cNvSpPr>
            <a:spLocks noGrp="1"/>
          </p:cNvSpPr>
          <p:nvPr>
            <p:ph type="ftr" sz="quarter" idx="4"/>
          </p:nvPr>
        </p:nvSpPr>
        <p:spPr/>
        <p:txBody>
          <a:bodyPr/>
          <a:lstStyle/>
          <a:p>
            <a:pPr defTabSz="934872">
              <a:defRPr/>
            </a:pPr>
            <a:r>
              <a:rPr lang="en-US">
                <a:solidFill>
                  <a:prstClr val="black"/>
                </a:solidFill>
                <a:latin typeface="Calibri"/>
              </a:rPr>
              <a:t>Micky Galloway</a:t>
            </a:r>
          </a:p>
        </p:txBody>
      </p:sp>
    </p:spTree>
    <p:extLst>
      <p:ext uri="{BB962C8B-B14F-4D97-AF65-F5344CB8AC3E}">
        <p14:creationId xmlns:p14="http://schemas.microsoft.com/office/powerpoint/2010/main" val="37697812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defTabSz="934872">
              <a:defRPr/>
            </a:pPr>
            <a:fld id="{1EB483AF-C11F-41D2-BB00-66408BD43183}" type="slidenum">
              <a:rPr lang="en-US">
                <a:solidFill>
                  <a:prstClr val="black"/>
                </a:solidFill>
                <a:latin typeface="Calibri"/>
              </a:rPr>
              <a:pPr defTabSz="934872">
                <a:defRPr/>
              </a:pPr>
              <a:t>14</a:t>
            </a:fld>
            <a:endParaRPr lang="en-US">
              <a:solidFill>
                <a:prstClr val="black"/>
              </a:solidFill>
              <a:latin typeface="Calibri"/>
            </a:endParaRPr>
          </a:p>
        </p:txBody>
      </p:sp>
      <p:sp>
        <p:nvSpPr>
          <p:cNvPr id="28674" name="Rectangle 2"/>
          <p:cNvSpPr>
            <a:spLocks noGrp="1" noRot="1" noChangeAspect="1" noChangeArrowheads="1" noTextEdit="1"/>
          </p:cNvSpPr>
          <p:nvPr>
            <p:ph type="sldImg"/>
          </p:nvPr>
        </p:nvSpPr>
        <p:spPr>
          <a:xfrm>
            <a:off x="1433513" y="1163638"/>
            <a:ext cx="4186237" cy="3141662"/>
          </a:xfrm>
          <a:ln/>
        </p:spPr>
      </p:sp>
      <p:sp>
        <p:nvSpPr>
          <p:cNvPr id="28675"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CE2003A3-711E-4D10-8557-E5C8F5CB503C}"/>
              </a:ext>
            </a:extLst>
          </p:cNvPr>
          <p:cNvSpPr>
            <a:spLocks noGrp="1"/>
          </p:cNvSpPr>
          <p:nvPr>
            <p:ph type="dt" idx="1"/>
          </p:nvPr>
        </p:nvSpPr>
        <p:spPr/>
        <p:txBody>
          <a:bodyPr/>
          <a:lstStyle/>
          <a:p>
            <a:pPr defTabSz="934872">
              <a:defRPr/>
            </a:pPr>
            <a:r>
              <a:rPr lang="en-US">
                <a:solidFill>
                  <a:prstClr val="black"/>
                </a:solidFill>
                <a:latin typeface="Calibri"/>
              </a:rPr>
              <a:t>5/2/2021 pm</a:t>
            </a:r>
          </a:p>
        </p:txBody>
      </p:sp>
      <p:sp>
        <p:nvSpPr>
          <p:cNvPr id="3" name="Footer Placeholder 2">
            <a:extLst>
              <a:ext uri="{FF2B5EF4-FFF2-40B4-BE49-F238E27FC236}">
                <a16:creationId xmlns:a16="http://schemas.microsoft.com/office/drawing/2014/main" id="{E1D6C398-CEC2-4D29-AB91-219316C9A5A0}"/>
              </a:ext>
            </a:extLst>
          </p:cNvPr>
          <p:cNvSpPr>
            <a:spLocks noGrp="1"/>
          </p:cNvSpPr>
          <p:nvPr>
            <p:ph type="ftr" sz="quarter" idx="4"/>
          </p:nvPr>
        </p:nvSpPr>
        <p:spPr/>
        <p:txBody>
          <a:bodyPr/>
          <a:lstStyle/>
          <a:p>
            <a:pPr defTabSz="934872">
              <a:defRPr/>
            </a:pPr>
            <a:r>
              <a:rPr lang="en-US">
                <a:solidFill>
                  <a:prstClr val="black"/>
                </a:solidFill>
                <a:latin typeface="Calibri"/>
              </a:rPr>
              <a:t>Micky Galloway</a:t>
            </a:r>
          </a:p>
        </p:txBody>
      </p:sp>
    </p:spTree>
    <p:extLst>
      <p:ext uri="{BB962C8B-B14F-4D97-AF65-F5344CB8AC3E}">
        <p14:creationId xmlns:p14="http://schemas.microsoft.com/office/powerpoint/2010/main" val="15772401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defTabSz="934872">
              <a:defRPr/>
            </a:pPr>
            <a:fld id="{1EB483AF-C11F-41D2-BB00-66408BD43183}" type="slidenum">
              <a:rPr lang="en-US">
                <a:solidFill>
                  <a:prstClr val="black"/>
                </a:solidFill>
                <a:latin typeface="Calibri"/>
              </a:rPr>
              <a:pPr defTabSz="934872">
                <a:defRPr/>
              </a:pPr>
              <a:t>15</a:t>
            </a:fld>
            <a:endParaRPr lang="en-US">
              <a:solidFill>
                <a:prstClr val="black"/>
              </a:solidFill>
              <a:latin typeface="Calibri"/>
            </a:endParaRPr>
          </a:p>
        </p:txBody>
      </p:sp>
      <p:sp>
        <p:nvSpPr>
          <p:cNvPr id="28674" name="Rectangle 2"/>
          <p:cNvSpPr>
            <a:spLocks noGrp="1" noRot="1" noChangeAspect="1" noChangeArrowheads="1" noTextEdit="1"/>
          </p:cNvSpPr>
          <p:nvPr>
            <p:ph type="sldImg"/>
          </p:nvPr>
        </p:nvSpPr>
        <p:spPr>
          <a:xfrm>
            <a:off x="1433513" y="1163638"/>
            <a:ext cx="4186237" cy="3141662"/>
          </a:xfrm>
          <a:ln/>
        </p:spPr>
      </p:sp>
      <p:sp>
        <p:nvSpPr>
          <p:cNvPr id="28675"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CE2003A3-711E-4D10-8557-E5C8F5CB503C}"/>
              </a:ext>
            </a:extLst>
          </p:cNvPr>
          <p:cNvSpPr>
            <a:spLocks noGrp="1"/>
          </p:cNvSpPr>
          <p:nvPr>
            <p:ph type="dt" idx="1"/>
          </p:nvPr>
        </p:nvSpPr>
        <p:spPr/>
        <p:txBody>
          <a:bodyPr/>
          <a:lstStyle/>
          <a:p>
            <a:pPr defTabSz="934872">
              <a:defRPr/>
            </a:pPr>
            <a:r>
              <a:rPr lang="en-US">
                <a:solidFill>
                  <a:prstClr val="black"/>
                </a:solidFill>
                <a:latin typeface="Calibri"/>
              </a:rPr>
              <a:t>5/2/2021 pm</a:t>
            </a:r>
          </a:p>
        </p:txBody>
      </p:sp>
      <p:sp>
        <p:nvSpPr>
          <p:cNvPr id="3" name="Footer Placeholder 2">
            <a:extLst>
              <a:ext uri="{FF2B5EF4-FFF2-40B4-BE49-F238E27FC236}">
                <a16:creationId xmlns:a16="http://schemas.microsoft.com/office/drawing/2014/main" id="{E1D6C398-CEC2-4D29-AB91-219316C9A5A0}"/>
              </a:ext>
            </a:extLst>
          </p:cNvPr>
          <p:cNvSpPr>
            <a:spLocks noGrp="1"/>
          </p:cNvSpPr>
          <p:nvPr>
            <p:ph type="ftr" sz="quarter" idx="4"/>
          </p:nvPr>
        </p:nvSpPr>
        <p:spPr/>
        <p:txBody>
          <a:bodyPr/>
          <a:lstStyle/>
          <a:p>
            <a:pPr defTabSz="934872">
              <a:defRPr/>
            </a:pPr>
            <a:r>
              <a:rPr lang="en-US">
                <a:solidFill>
                  <a:prstClr val="black"/>
                </a:solidFill>
                <a:latin typeface="Calibri"/>
              </a:rPr>
              <a:t>Micky Galloway</a:t>
            </a:r>
          </a:p>
        </p:txBody>
      </p:sp>
    </p:spTree>
    <p:extLst>
      <p:ext uri="{BB962C8B-B14F-4D97-AF65-F5344CB8AC3E}">
        <p14:creationId xmlns:p14="http://schemas.microsoft.com/office/powerpoint/2010/main" val="16261420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defTabSz="934872">
              <a:defRPr/>
            </a:pPr>
            <a:fld id="{1EB483AF-C11F-41D2-BB00-66408BD43183}" type="slidenum">
              <a:rPr lang="en-US">
                <a:solidFill>
                  <a:prstClr val="black"/>
                </a:solidFill>
                <a:latin typeface="Calibri"/>
              </a:rPr>
              <a:pPr defTabSz="934872">
                <a:defRPr/>
              </a:pPr>
              <a:t>16</a:t>
            </a:fld>
            <a:endParaRPr lang="en-US">
              <a:solidFill>
                <a:prstClr val="black"/>
              </a:solidFill>
              <a:latin typeface="Calibri"/>
            </a:endParaRPr>
          </a:p>
        </p:txBody>
      </p:sp>
      <p:sp>
        <p:nvSpPr>
          <p:cNvPr id="28674" name="Rectangle 2"/>
          <p:cNvSpPr>
            <a:spLocks noGrp="1" noRot="1" noChangeAspect="1" noChangeArrowheads="1" noTextEdit="1"/>
          </p:cNvSpPr>
          <p:nvPr>
            <p:ph type="sldImg"/>
          </p:nvPr>
        </p:nvSpPr>
        <p:spPr>
          <a:xfrm>
            <a:off x="1433513" y="1163638"/>
            <a:ext cx="4186237" cy="3141662"/>
          </a:xfrm>
          <a:ln/>
        </p:spPr>
      </p:sp>
      <p:sp>
        <p:nvSpPr>
          <p:cNvPr id="28675"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CE2003A3-711E-4D10-8557-E5C8F5CB503C}"/>
              </a:ext>
            </a:extLst>
          </p:cNvPr>
          <p:cNvSpPr>
            <a:spLocks noGrp="1"/>
          </p:cNvSpPr>
          <p:nvPr>
            <p:ph type="dt" idx="1"/>
          </p:nvPr>
        </p:nvSpPr>
        <p:spPr/>
        <p:txBody>
          <a:bodyPr/>
          <a:lstStyle/>
          <a:p>
            <a:pPr defTabSz="934872">
              <a:defRPr/>
            </a:pPr>
            <a:r>
              <a:rPr lang="en-US">
                <a:solidFill>
                  <a:prstClr val="black"/>
                </a:solidFill>
                <a:latin typeface="Calibri"/>
              </a:rPr>
              <a:t>5/2/2021 pm</a:t>
            </a:r>
          </a:p>
        </p:txBody>
      </p:sp>
      <p:sp>
        <p:nvSpPr>
          <p:cNvPr id="3" name="Footer Placeholder 2">
            <a:extLst>
              <a:ext uri="{FF2B5EF4-FFF2-40B4-BE49-F238E27FC236}">
                <a16:creationId xmlns:a16="http://schemas.microsoft.com/office/drawing/2014/main" id="{E1D6C398-CEC2-4D29-AB91-219316C9A5A0}"/>
              </a:ext>
            </a:extLst>
          </p:cNvPr>
          <p:cNvSpPr>
            <a:spLocks noGrp="1"/>
          </p:cNvSpPr>
          <p:nvPr>
            <p:ph type="ftr" sz="quarter" idx="4"/>
          </p:nvPr>
        </p:nvSpPr>
        <p:spPr/>
        <p:txBody>
          <a:bodyPr/>
          <a:lstStyle/>
          <a:p>
            <a:pPr defTabSz="934872">
              <a:defRPr/>
            </a:pPr>
            <a:r>
              <a:rPr lang="en-US">
                <a:solidFill>
                  <a:prstClr val="black"/>
                </a:solidFill>
                <a:latin typeface="Calibri"/>
              </a:rPr>
              <a:t>Micky Galloway</a:t>
            </a:r>
          </a:p>
        </p:txBody>
      </p:sp>
    </p:spTree>
    <p:extLst>
      <p:ext uri="{BB962C8B-B14F-4D97-AF65-F5344CB8AC3E}">
        <p14:creationId xmlns:p14="http://schemas.microsoft.com/office/powerpoint/2010/main" val="4427992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defTabSz="934872">
              <a:defRPr/>
            </a:pPr>
            <a:fld id="{1EB483AF-C11F-41D2-BB00-66408BD43183}" type="slidenum">
              <a:rPr lang="en-US">
                <a:solidFill>
                  <a:prstClr val="black"/>
                </a:solidFill>
                <a:latin typeface="Calibri"/>
              </a:rPr>
              <a:pPr defTabSz="934872">
                <a:defRPr/>
              </a:pPr>
              <a:t>17</a:t>
            </a:fld>
            <a:endParaRPr lang="en-US">
              <a:solidFill>
                <a:prstClr val="black"/>
              </a:solidFill>
              <a:latin typeface="Calibri"/>
            </a:endParaRPr>
          </a:p>
        </p:txBody>
      </p:sp>
      <p:sp>
        <p:nvSpPr>
          <p:cNvPr id="28674" name="Rectangle 2"/>
          <p:cNvSpPr>
            <a:spLocks noGrp="1" noRot="1" noChangeAspect="1" noChangeArrowheads="1" noTextEdit="1"/>
          </p:cNvSpPr>
          <p:nvPr>
            <p:ph type="sldImg"/>
          </p:nvPr>
        </p:nvSpPr>
        <p:spPr>
          <a:xfrm>
            <a:off x="1433513" y="1163638"/>
            <a:ext cx="4186237" cy="3141662"/>
          </a:xfrm>
          <a:ln/>
        </p:spPr>
      </p:sp>
      <p:sp>
        <p:nvSpPr>
          <p:cNvPr id="28675"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CE2003A3-711E-4D10-8557-E5C8F5CB503C}"/>
              </a:ext>
            </a:extLst>
          </p:cNvPr>
          <p:cNvSpPr>
            <a:spLocks noGrp="1"/>
          </p:cNvSpPr>
          <p:nvPr>
            <p:ph type="dt" idx="1"/>
          </p:nvPr>
        </p:nvSpPr>
        <p:spPr/>
        <p:txBody>
          <a:bodyPr/>
          <a:lstStyle/>
          <a:p>
            <a:pPr defTabSz="934872">
              <a:defRPr/>
            </a:pPr>
            <a:r>
              <a:rPr lang="en-US">
                <a:solidFill>
                  <a:prstClr val="black"/>
                </a:solidFill>
                <a:latin typeface="Calibri"/>
              </a:rPr>
              <a:t>5/2/2021 pm</a:t>
            </a:r>
          </a:p>
        </p:txBody>
      </p:sp>
      <p:sp>
        <p:nvSpPr>
          <p:cNvPr id="3" name="Footer Placeholder 2">
            <a:extLst>
              <a:ext uri="{FF2B5EF4-FFF2-40B4-BE49-F238E27FC236}">
                <a16:creationId xmlns:a16="http://schemas.microsoft.com/office/drawing/2014/main" id="{E1D6C398-CEC2-4D29-AB91-219316C9A5A0}"/>
              </a:ext>
            </a:extLst>
          </p:cNvPr>
          <p:cNvSpPr>
            <a:spLocks noGrp="1"/>
          </p:cNvSpPr>
          <p:nvPr>
            <p:ph type="ftr" sz="quarter" idx="4"/>
          </p:nvPr>
        </p:nvSpPr>
        <p:spPr/>
        <p:txBody>
          <a:bodyPr/>
          <a:lstStyle/>
          <a:p>
            <a:pPr defTabSz="934872">
              <a:defRPr/>
            </a:pPr>
            <a:r>
              <a:rPr lang="en-US">
                <a:solidFill>
                  <a:prstClr val="black"/>
                </a:solidFill>
                <a:latin typeface="Calibri"/>
              </a:rPr>
              <a:t>Micky Galloway</a:t>
            </a:r>
          </a:p>
        </p:txBody>
      </p:sp>
    </p:spTree>
    <p:extLst>
      <p:ext uri="{BB962C8B-B14F-4D97-AF65-F5344CB8AC3E}">
        <p14:creationId xmlns:p14="http://schemas.microsoft.com/office/powerpoint/2010/main" val="18509945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3513" y="1163638"/>
            <a:ext cx="4186237" cy="3141662"/>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defTabSz="934872">
              <a:defRPr/>
            </a:pPr>
            <a:fld id="{72E0E871-0321-42B7-A19B-F6B56C1C06FD}" type="slidenum">
              <a:rPr lang="en-US">
                <a:solidFill>
                  <a:prstClr val="black"/>
                </a:solidFill>
                <a:latin typeface="Calibri"/>
              </a:rPr>
              <a:pPr defTabSz="934872">
                <a:defRPr/>
              </a:pPr>
              <a:t>2</a:t>
            </a:fld>
            <a:endParaRPr lang="en-US">
              <a:solidFill>
                <a:prstClr val="black"/>
              </a:solidFill>
              <a:latin typeface="Calibri"/>
            </a:endParaRPr>
          </a:p>
        </p:txBody>
      </p:sp>
      <p:sp>
        <p:nvSpPr>
          <p:cNvPr id="5" name="Date Placeholder 4">
            <a:extLst>
              <a:ext uri="{FF2B5EF4-FFF2-40B4-BE49-F238E27FC236}">
                <a16:creationId xmlns:a16="http://schemas.microsoft.com/office/drawing/2014/main" id="{F070B936-D77D-4DBE-B117-4B983F082458}"/>
              </a:ext>
            </a:extLst>
          </p:cNvPr>
          <p:cNvSpPr>
            <a:spLocks noGrp="1"/>
          </p:cNvSpPr>
          <p:nvPr>
            <p:ph type="dt" idx="1"/>
          </p:nvPr>
        </p:nvSpPr>
        <p:spPr/>
        <p:txBody>
          <a:bodyPr/>
          <a:lstStyle/>
          <a:p>
            <a:pPr defTabSz="934872">
              <a:defRPr/>
            </a:pPr>
            <a:r>
              <a:rPr lang="en-US">
                <a:solidFill>
                  <a:prstClr val="black"/>
                </a:solidFill>
                <a:latin typeface="Calibri"/>
              </a:rPr>
              <a:t>5/2/2021 pm</a:t>
            </a:r>
          </a:p>
        </p:txBody>
      </p:sp>
      <p:sp>
        <p:nvSpPr>
          <p:cNvPr id="6" name="Footer Placeholder 5">
            <a:extLst>
              <a:ext uri="{FF2B5EF4-FFF2-40B4-BE49-F238E27FC236}">
                <a16:creationId xmlns:a16="http://schemas.microsoft.com/office/drawing/2014/main" id="{F5D4D577-B910-48FD-B994-F0CAD3FB492E}"/>
              </a:ext>
            </a:extLst>
          </p:cNvPr>
          <p:cNvSpPr>
            <a:spLocks noGrp="1"/>
          </p:cNvSpPr>
          <p:nvPr>
            <p:ph type="ftr" sz="quarter" idx="4"/>
          </p:nvPr>
        </p:nvSpPr>
        <p:spPr/>
        <p:txBody>
          <a:bodyPr/>
          <a:lstStyle/>
          <a:p>
            <a:pPr defTabSz="934872">
              <a:defRPr/>
            </a:pPr>
            <a:r>
              <a:rPr lang="en-US">
                <a:solidFill>
                  <a:prstClr val="black"/>
                </a:solidFill>
                <a:latin typeface="Calibri"/>
              </a:rPr>
              <a:t>Micky Galloway</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3513" y="1163638"/>
            <a:ext cx="4186237" cy="3141662"/>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defTabSz="934872">
              <a:defRPr/>
            </a:pPr>
            <a:fld id="{72E0E871-0321-42B7-A19B-F6B56C1C06FD}" type="slidenum">
              <a:rPr lang="en-US">
                <a:solidFill>
                  <a:prstClr val="black"/>
                </a:solidFill>
                <a:latin typeface="Calibri"/>
              </a:rPr>
              <a:pPr defTabSz="934872">
                <a:defRPr/>
              </a:pPr>
              <a:t>3</a:t>
            </a:fld>
            <a:endParaRPr lang="en-US">
              <a:solidFill>
                <a:prstClr val="black"/>
              </a:solidFill>
              <a:latin typeface="Calibri"/>
            </a:endParaRPr>
          </a:p>
        </p:txBody>
      </p:sp>
      <p:sp>
        <p:nvSpPr>
          <p:cNvPr id="5" name="Date Placeholder 4">
            <a:extLst>
              <a:ext uri="{FF2B5EF4-FFF2-40B4-BE49-F238E27FC236}">
                <a16:creationId xmlns:a16="http://schemas.microsoft.com/office/drawing/2014/main" id="{E6D409E7-B623-4C59-A6DD-A2AFDE8A87FD}"/>
              </a:ext>
            </a:extLst>
          </p:cNvPr>
          <p:cNvSpPr>
            <a:spLocks noGrp="1"/>
          </p:cNvSpPr>
          <p:nvPr>
            <p:ph type="dt" idx="1"/>
          </p:nvPr>
        </p:nvSpPr>
        <p:spPr/>
        <p:txBody>
          <a:bodyPr/>
          <a:lstStyle/>
          <a:p>
            <a:pPr defTabSz="934872">
              <a:defRPr/>
            </a:pPr>
            <a:r>
              <a:rPr lang="en-US">
                <a:solidFill>
                  <a:prstClr val="black"/>
                </a:solidFill>
                <a:latin typeface="Calibri"/>
              </a:rPr>
              <a:t>5/2/2021 pm</a:t>
            </a:r>
          </a:p>
        </p:txBody>
      </p:sp>
      <p:sp>
        <p:nvSpPr>
          <p:cNvPr id="6" name="Footer Placeholder 5">
            <a:extLst>
              <a:ext uri="{FF2B5EF4-FFF2-40B4-BE49-F238E27FC236}">
                <a16:creationId xmlns:a16="http://schemas.microsoft.com/office/drawing/2014/main" id="{11ADEF92-A8BC-422D-8E7F-09BB91F1400C}"/>
              </a:ext>
            </a:extLst>
          </p:cNvPr>
          <p:cNvSpPr>
            <a:spLocks noGrp="1"/>
          </p:cNvSpPr>
          <p:nvPr>
            <p:ph type="ftr" sz="quarter" idx="4"/>
          </p:nvPr>
        </p:nvSpPr>
        <p:spPr/>
        <p:txBody>
          <a:bodyPr/>
          <a:lstStyle/>
          <a:p>
            <a:pPr defTabSz="934872">
              <a:defRPr/>
            </a:pPr>
            <a:r>
              <a:rPr lang="en-US">
                <a:solidFill>
                  <a:prstClr val="black"/>
                </a:solidFill>
                <a:latin typeface="Calibri"/>
              </a:rPr>
              <a:t>Micky Galloway</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3513" y="1163638"/>
            <a:ext cx="4186237" cy="3141662"/>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defTabSz="934872">
              <a:defRPr/>
            </a:pPr>
            <a:fld id="{72E0E871-0321-42B7-A19B-F6B56C1C06FD}" type="slidenum">
              <a:rPr lang="en-US">
                <a:solidFill>
                  <a:prstClr val="black"/>
                </a:solidFill>
                <a:latin typeface="Calibri"/>
              </a:rPr>
              <a:pPr defTabSz="934872">
                <a:defRPr/>
              </a:pPr>
              <a:t>4</a:t>
            </a:fld>
            <a:endParaRPr lang="en-US">
              <a:solidFill>
                <a:prstClr val="black"/>
              </a:solidFill>
              <a:latin typeface="Calibri"/>
            </a:endParaRPr>
          </a:p>
        </p:txBody>
      </p:sp>
      <p:sp>
        <p:nvSpPr>
          <p:cNvPr id="5" name="Date Placeholder 4">
            <a:extLst>
              <a:ext uri="{FF2B5EF4-FFF2-40B4-BE49-F238E27FC236}">
                <a16:creationId xmlns:a16="http://schemas.microsoft.com/office/drawing/2014/main" id="{7F3D9D70-D8C2-488B-8F99-6376F5A32F90}"/>
              </a:ext>
            </a:extLst>
          </p:cNvPr>
          <p:cNvSpPr>
            <a:spLocks noGrp="1"/>
          </p:cNvSpPr>
          <p:nvPr>
            <p:ph type="dt" idx="1"/>
          </p:nvPr>
        </p:nvSpPr>
        <p:spPr/>
        <p:txBody>
          <a:bodyPr/>
          <a:lstStyle/>
          <a:p>
            <a:pPr defTabSz="934872">
              <a:defRPr/>
            </a:pPr>
            <a:r>
              <a:rPr lang="en-US">
                <a:solidFill>
                  <a:prstClr val="black"/>
                </a:solidFill>
                <a:latin typeface="Calibri"/>
              </a:rPr>
              <a:t>5/2/2021 pm</a:t>
            </a:r>
          </a:p>
        </p:txBody>
      </p:sp>
      <p:sp>
        <p:nvSpPr>
          <p:cNvPr id="6" name="Footer Placeholder 5">
            <a:extLst>
              <a:ext uri="{FF2B5EF4-FFF2-40B4-BE49-F238E27FC236}">
                <a16:creationId xmlns:a16="http://schemas.microsoft.com/office/drawing/2014/main" id="{9819C060-5AFA-4DF2-9573-9BBF6611B807}"/>
              </a:ext>
            </a:extLst>
          </p:cNvPr>
          <p:cNvSpPr>
            <a:spLocks noGrp="1"/>
          </p:cNvSpPr>
          <p:nvPr>
            <p:ph type="ftr" sz="quarter" idx="4"/>
          </p:nvPr>
        </p:nvSpPr>
        <p:spPr/>
        <p:txBody>
          <a:bodyPr/>
          <a:lstStyle/>
          <a:p>
            <a:pPr defTabSz="934872">
              <a:defRPr/>
            </a:pPr>
            <a:r>
              <a:rPr lang="en-US">
                <a:solidFill>
                  <a:prstClr val="black"/>
                </a:solidFill>
                <a:latin typeface="Calibri"/>
              </a:rPr>
              <a:t>Micky Galloway</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3513" y="1163638"/>
            <a:ext cx="4186237" cy="3141662"/>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defTabSz="934872">
              <a:defRPr/>
            </a:pPr>
            <a:fld id="{72E0E871-0321-42B7-A19B-F6B56C1C06FD}" type="slidenum">
              <a:rPr lang="en-US">
                <a:solidFill>
                  <a:prstClr val="black"/>
                </a:solidFill>
                <a:latin typeface="Calibri"/>
              </a:rPr>
              <a:pPr defTabSz="934872">
                <a:defRPr/>
              </a:pPr>
              <a:t>5</a:t>
            </a:fld>
            <a:endParaRPr lang="en-US">
              <a:solidFill>
                <a:prstClr val="black"/>
              </a:solidFill>
              <a:latin typeface="Calibri"/>
            </a:endParaRPr>
          </a:p>
        </p:txBody>
      </p:sp>
      <p:sp>
        <p:nvSpPr>
          <p:cNvPr id="5" name="Date Placeholder 4">
            <a:extLst>
              <a:ext uri="{FF2B5EF4-FFF2-40B4-BE49-F238E27FC236}">
                <a16:creationId xmlns:a16="http://schemas.microsoft.com/office/drawing/2014/main" id="{8A56EE58-2F9E-4FD6-AB91-6C74B4E6E83B}"/>
              </a:ext>
            </a:extLst>
          </p:cNvPr>
          <p:cNvSpPr>
            <a:spLocks noGrp="1"/>
          </p:cNvSpPr>
          <p:nvPr>
            <p:ph type="dt" idx="1"/>
          </p:nvPr>
        </p:nvSpPr>
        <p:spPr/>
        <p:txBody>
          <a:bodyPr/>
          <a:lstStyle/>
          <a:p>
            <a:pPr defTabSz="934872">
              <a:defRPr/>
            </a:pPr>
            <a:r>
              <a:rPr lang="en-US">
                <a:solidFill>
                  <a:prstClr val="black"/>
                </a:solidFill>
                <a:latin typeface="Calibri"/>
              </a:rPr>
              <a:t>5/2/2021 pm</a:t>
            </a:r>
          </a:p>
        </p:txBody>
      </p:sp>
      <p:sp>
        <p:nvSpPr>
          <p:cNvPr id="6" name="Footer Placeholder 5">
            <a:extLst>
              <a:ext uri="{FF2B5EF4-FFF2-40B4-BE49-F238E27FC236}">
                <a16:creationId xmlns:a16="http://schemas.microsoft.com/office/drawing/2014/main" id="{1A7F1433-8EEB-4467-81F1-9522E5B5655F}"/>
              </a:ext>
            </a:extLst>
          </p:cNvPr>
          <p:cNvSpPr>
            <a:spLocks noGrp="1"/>
          </p:cNvSpPr>
          <p:nvPr>
            <p:ph type="ftr" sz="quarter" idx="4"/>
          </p:nvPr>
        </p:nvSpPr>
        <p:spPr/>
        <p:txBody>
          <a:bodyPr/>
          <a:lstStyle/>
          <a:p>
            <a:pPr defTabSz="934872">
              <a:defRPr/>
            </a:pPr>
            <a:r>
              <a:rPr lang="en-US">
                <a:solidFill>
                  <a:prstClr val="black"/>
                </a:solidFill>
                <a:latin typeface="Calibri"/>
              </a:rPr>
              <a:t>Micky Galloway</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3513" y="1163638"/>
            <a:ext cx="4186237" cy="3141662"/>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defTabSz="934872">
              <a:defRPr/>
            </a:pPr>
            <a:fld id="{72E0E871-0321-42B7-A19B-F6B56C1C06FD}" type="slidenum">
              <a:rPr lang="en-US">
                <a:solidFill>
                  <a:prstClr val="black"/>
                </a:solidFill>
                <a:latin typeface="Calibri"/>
              </a:rPr>
              <a:pPr defTabSz="934872">
                <a:defRPr/>
              </a:pPr>
              <a:t>6</a:t>
            </a:fld>
            <a:endParaRPr lang="en-US">
              <a:solidFill>
                <a:prstClr val="black"/>
              </a:solidFill>
              <a:latin typeface="Calibri"/>
            </a:endParaRPr>
          </a:p>
        </p:txBody>
      </p:sp>
      <p:sp>
        <p:nvSpPr>
          <p:cNvPr id="5" name="Date Placeholder 4">
            <a:extLst>
              <a:ext uri="{FF2B5EF4-FFF2-40B4-BE49-F238E27FC236}">
                <a16:creationId xmlns:a16="http://schemas.microsoft.com/office/drawing/2014/main" id="{BC122864-08EF-4DAD-A62D-CAEF65E57966}"/>
              </a:ext>
            </a:extLst>
          </p:cNvPr>
          <p:cNvSpPr>
            <a:spLocks noGrp="1"/>
          </p:cNvSpPr>
          <p:nvPr>
            <p:ph type="dt" idx="1"/>
          </p:nvPr>
        </p:nvSpPr>
        <p:spPr/>
        <p:txBody>
          <a:bodyPr/>
          <a:lstStyle/>
          <a:p>
            <a:pPr defTabSz="934872">
              <a:defRPr/>
            </a:pPr>
            <a:r>
              <a:rPr lang="en-US">
                <a:solidFill>
                  <a:prstClr val="black"/>
                </a:solidFill>
                <a:latin typeface="Calibri"/>
              </a:rPr>
              <a:t>5/2/2021 pm</a:t>
            </a:r>
          </a:p>
        </p:txBody>
      </p:sp>
      <p:sp>
        <p:nvSpPr>
          <p:cNvPr id="6" name="Footer Placeholder 5">
            <a:extLst>
              <a:ext uri="{FF2B5EF4-FFF2-40B4-BE49-F238E27FC236}">
                <a16:creationId xmlns:a16="http://schemas.microsoft.com/office/drawing/2014/main" id="{C12321C3-5708-496B-88B6-86F6823D4782}"/>
              </a:ext>
            </a:extLst>
          </p:cNvPr>
          <p:cNvSpPr>
            <a:spLocks noGrp="1"/>
          </p:cNvSpPr>
          <p:nvPr>
            <p:ph type="ftr" sz="quarter" idx="4"/>
          </p:nvPr>
        </p:nvSpPr>
        <p:spPr/>
        <p:txBody>
          <a:bodyPr/>
          <a:lstStyle/>
          <a:p>
            <a:pPr defTabSz="934872">
              <a:defRPr/>
            </a:pPr>
            <a:r>
              <a:rPr lang="en-US">
                <a:solidFill>
                  <a:prstClr val="black"/>
                </a:solidFill>
                <a:latin typeface="Calibri"/>
              </a:rPr>
              <a:t>Micky Galloway</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3513" y="1163638"/>
            <a:ext cx="4186237" cy="3141662"/>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defTabSz="934872">
              <a:defRPr/>
            </a:pPr>
            <a:fld id="{72E0E871-0321-42B7-A19B-F6B56C1C06FD}" type="slidenum">
              <a:rPr lang="en-US">
                <a:solidFill>
                  <a:prstClr val="black"/>
                </a:solidFill>
                <a:latin typeface="Calibri"/>
              </a:rPr>
              <a:pPr defTabSz="934872">
                <a:defRPr/>
              </a:pPr>
              <a:t>7</a:t>
            </a:fld>
            <a:endParaRPr lang="en-US">
              <a:solidFill>
                <a:prstClr val="black"/>
              </a:solidFill>
              <a:latin typeface="Calibri"/>
            </a:endParaRPr>
          </a:p>
        </p:txBody>
      </p:sp>
      <p:sp>
        <p:nvSpPr>
          <p:cNvPr id="5" name="Date Placeholder 4">
            <a:extLst>
              <a:ext uri="{FF2B5EF4-FFF2-40B4-BE49-F238E27FC236}">
                <a16:creationId xmlns:a16="http://schemas.microsoft.com/office/drawing/2014/main" id="{67D2FBD5-5775-4523-B811-451687AE9965}"/>
              </a:ext>
            </a:extLst>
          </p:cNvPr>
          <p:cNvSpPr>
            <a:spLocks noGrp="1"/>
          </p:cNvSpPr>
          <p:nvPr>
            <p:ph type="dt" idx="1"/>
          </p:nvPr>
        </p:nvSpPr>
        <p:spPr/>
        <p:txBody>
          <a:bodyPr/>
          <a:lstStyle/>
          <a:p>
            <a:pPr defTabSz="934872">
              <a:defRPr/>
            </a:pPr>
            <a:r>
              <a:rPr lang="en-US">
                <a:solidFill>
                  <a:prstClr val="black"/>
                </a:solidFill>
                <a:latin typeface="Calibri"/>
              </a:rPr>
              <a:t>5/2/2021 pm</a:t>
            </a:r>
          </a:p>
        </p:txBody>
      </p:sp>
      <p:sp>
        <p:nvSpPr>
          <p:cNvPr id="6" name="Footer Placeholder 5">
            <a:extLst>
              <a:ext uri="{FF2B5EF4-FFF2-40B4-BE49-F238E27FC236}">
                <a16:creationId xmlns:a16="http://schemas.microsoft.com/office/drawing/2014/main" id="{E0F8667F-BEF5-4DF0-A3D1-B166F9CF451A}"/>
              </a:ext>
            </a:extLst>
          </p:cNvPr>
          <p:cNvSpPr>
            <a:spLocks noGrp="1"/>
          </p:cNvSpPr>
          <p:nvPr>
            <p:ph type="ftr" sz="quarter" idx="4"/>
          </p:nvPr>
        </p:nvSpPr>
        <p:spPr/>
        <p:txBody>
          <a:bodyPr/>
          <a:lstStyle/>
          <a:p>
            <a:pPr defTabSz="934872">
              <a:defRPr/>
            </a:pPr>
            <a:r>
              <a:rPr lang="en-US">
                <a:solidFill>
                  <a:prstClr val="black"/>
                </a:solidFill>
                <a:latin typeface="Calibri"/>
              </a:rPr>
              <a:t>Micky Galloway</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3513" y="1163638"/>
            <a:ext cx="4186237" cy="3141662"/>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defTabSz="934872">
              <a:defRPr/>
            </a:pPr>
            <a:fld id="{72E0E871-0321-42B7-A19B-F6B56C1C06FD}" type="slidenum">
              <a:rPr lang="en-US">
                <a:solidFill>
                  <a:prstClr val="black"/>
                </a:solidFill>
                <a:latin typeface="Calibri"/>
              </a:rPr>
              <a:pPr defTabSz="934872">
                <a:defRPr/>
              </a:pPr>
              <a:t>10</a:t>
            </a:fld>
            <a:endParaRPr lang="en-US">
              <a:solidFill>
                <a:prstClr val="black"/>
              </a:solidFill>
              <a:latin typeface="Calibri"/>
            </a:endParaRPr>
          </a:p>
        </p:txBody>
      </p:sp>
      <p:sp>
        <p:nvSpPr>
          <p:cNvPr id="5" name="Date Placeholder 4">
            <a:extLst>
              <a:ext uri="{FF2B5EF4-FFF2-40B4-BE49-F238E27FC236}">
                <a16:creationId xmlns:a16="http://schemas.microsoft.com/office/drawing/2014/main" id="{1B6D5F44-E1E0-4B98-8881-17A15D3E958F}"/>
              </a:ext>
            </a:extLst>
          </p:cNvPr>
          <p:cNvSpPr>
            <a:spLocks noGrp="1"/>
          </p:cNvSpPr>
          <p:nvPr>
            <p:ph type="dt" idx="1"/>
          </p:nvPr>
        </p:nvSpPr>
        <p:spPr/>
        <p:txBody>
          <a:bodyPr/>
          <a:lstStyle/>
          <a:p>
            <a:pPr defTabSz="934872">
              <a:defRPr/>
            </a:pPr>
            <a:r>
              <a:rPr lang="en-US">
                <a:solidFill>
                  <a:prstClr val="black"/>
                </a:solidFill>
                <a:latin typeface="Calibri"/>
              </a:rPr>
              <a:t>5/2/2021 pm</a:t>
            </a:r>
          </a:p>
        </p:txBody>
      </p:sp>
      <p:sp>
        <p:nvSpPr>
          <p:cNvPr id="6" name="Footer Placeholder 5">
            <a:extLst>
              <a:ext uri="{FF2B5EF4-FFF2-40B4-BE49-F238E27FC236}">
                <a16:creationId xmlns:a16="http://schemas.microsoft.com/office/drawing/2014/main" id="{67E4621C-8404-4FBD-9FC5-A88BC0A0C18F}"/>
              </a:ext>
            </a:extLst>
          </p:cNvPr>
          <p:cNvSpPr>
            <a:spLocks noGrp="1"/>
          </p:cNvSpPr>
          <p:nvPr>
            <p:ph type="ftr" sz="quarter" idx="4"/>
          </p:nvPr>
        </p:nvSpPr>
        <p:spPr/>
        <p:txBody>
          <a:bodyPr/>
          <a:lstStyle/>
          <a:p>
            <a:pPr defTabSz="934872">
              <a:defRPr/>
            </a:pPr>
            <a:r>
              <a:rPr lang="en-US">
                <a:solidFill>
                  <a:prstClr val="black"/>
                </a:solidFill>
                <a:latin typeface="Calibri"/>
              </a:rPr>
              <a:t>Micky Galloway</a:t>
            </a:r>
          </a:p>
        </p:txBody>
      </p:sp>
    </p:spTree>
    <p:extLst>
      <p:ext uri="{BB962C8B-B14F-4D97-AF65-F5344CB8AC3E}">
        <p14:creationId xmlns:p14="http://schemas.microsoft.com/office/powerpoint/2010/main" val="7701643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defTabSz="934872">
              <a:defRPr/>
            </a:pPr>
            <a:fld id="{956DE167-EEDF-47E3-9FA8-149061A6B5D7}" type="slidenum">
              <a:rPr lang="en-US">
                <a:solidFill>
                  <a:prstClr val="black"/>
                </a:solidFill>
                <a:latin typeface="Calibri"/>
              </a:rPr>
              <a:pPr defTabSz="934872">
                <a:defRPr/>
              </a:pPr>
              <a:t>11</a:t>
            </a:fld>
            <a:endParaRPr lang="en-US">
              <a:solidFill>
                <a:prstClr val="black"/>
              </a:solidFill>
              <a:latin typeface="Calibri"/>
            </a:endParaRPr>
          </a:p>
        </p:txBody>
      </p:sp>
      <p:sp>
        <p:nvSpPr>
          <p:cNvPr id="23554" name="Rectangle 2"/>
          <p:cNvSpPr>
            <a:spLocks noGrp="1" noRot="1" noChangeAspect="1" noChangeArrowheads="1" noTextEdit="1"/>
          </p:cNvSpPr>
          <p:nvPr>
            <p:ph type="sldImg"/>
          </p:nvPr>
        </p:nvSpPr>
        <p:spPr>
          <a:xfrm>
            <a:off x="1433513" y="1163638"/>
            <a:ext cx="4186237" cy="3141662"/>
          </a:xfrm>
          <a:ln/>
        </p:spPr>
      </p:sp>
      <p:sp>
        <p:nvSpPr>
          <p:cNvPr id="23555"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785A9178-F109-44C4-8211-5CDBF73A501A}"/>
              </a:ext>
            </a:extLst>
          </p:cNvPr>
          <p:cNvSpPr>
            <a:spLocks noGrp="1"/>
          </p:cNvSpPr>
          <p:nvPr>
            <p:ph type="dt" idx="1"/>
          </p:nvPr>
        </p:nvSpPr>
        <p:spPr/>
        <p:txBody>
          <a:bodyPr/>
          <a:lstStyle/>
          <a:p>
            <a:pPr defTabSz="934872">
              <a:defRPr/>
            </a:pPr>
            <a:r>
              <a:rPr lang="en-US">
                <a:solidFill>
                  <a:prstClr val="black"/>
                </a:solidFill>
                <a:latin typeface="Calibri"/>
              </a:rPr>
              <a:t>5/2/2021 pm</a:t>
            </a:r>
          </a:p>
        </p:txBody>
      </p:sp>
      <p:sp>
        <p:nvSpPr>
          <p:cNvPr id="3" name="Footer Placeholder 2">
            <a:extLst>
              <a:ext uri="{FF2B5EF4-FFF2-40B4-BE49-F238E27FC236}">
                <a16:creationId xmlns:a16="http://schemas.microsoft.com/office/drawing/2014/main" id="{C08DE13F-54FE-4EB7-81F6-FFF9A2CE199E}"/>
              </a:ext>
            </a:extLst>
          </p:cNvPr>
          <p:cNvSpPr>
            <a:spLocks noGrp="1"/>
          </p:cNvSpPr>
          <p:nvPr>
            <p:ph type="ftr" sz="quarter" idx="4"/>
          </p:nvPr>
        </p:nvSpPr>
        <p:spPr/>
        <p:txBody>
          <a:bodyPr/>
          <a:lstStyle/>
          <a:p>
            <a:pPr defTabSz="934872">
              <a:defRPr/>
            </a:pPr>
            <a:r>
              <a:rPr lang="en-US">
                <a:solidFill>
                  <a:prstClr val="black"/>
                </a:solidFill>
                <a:latin typeface="Calibri"/>
              </a:rPr>
              <a:t>Micky Galloway</a:t>
            </a:r>
          </a:p>
        </p:txBody>
      </p:sp>
    </p:spTree>
    <p:extLst>
      <p:ext uri="{BB962C8B-B14F-4D97-AF65-F5344CB8AC3E}">
        <p14:creationId xmlns:p14="http://schemas.microsoft.com/office/powerpoint/2010/main" val="539290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fld id="{5F87DB32-B5A6-4B62-8E4B-71E269AC63CE}" type="datetimeFigureOut">
              <a:rPr lang="en-US" smtClean="0"/>
              <a:pPr/>
              <a:t>5/8/2021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37E9D06A-62C9-4218-9BF7-531DDE5762ED}"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Tree>
    <p:extLst>
      <p:ext uri="{BB962C8B-B14F-4D97-AF65-F5344CB8AC3E}">
        <p14:creationId xmlns:p14="http://schemas.microsoft.com/office/powerpoint/2010/main" val="2771390928"/>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F87DB32-B5A6-4B62-8E4B-71E269AC63CE}" type="datetimeFigureOut">
              <a:rPr lang="en-US" smtClean="0"/>
              <a:pPr/>
              <a:t>5/8/2021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9D06A-62C9-4218-9BF7-531DDE5762ED}" type="slidenum">
              <a:rPr lang="en-US" smtClean="0"/>
              <a:pPr/>
              <a:t>‹#›</a:t>
            </a:fld>
            <a:endParaRPr lang="en-US"/>
          </a:p>
        </p:txBody>
      </p:sp>
    </p:spTree>
    <p:extLst>
      <p:ext uri="{BB962C8B-B14F-4D97-AF65-F5344CB8AC3E}">
        <p14:creationId xmlns:p14="http://schemas.microsoft.com/office/powerpoint/2010/main" val="2855801998"/>
      </p:ext>
    </p:extLst>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F87DB32-B5A6-4B62-8E4B-71E269AC63CE}" type="datetimeFigureOut">
              <a:rPr lang="en-US" smtClean="0"/>
              <a:pPr/>
              <a:t>5/8/2021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9D06A-62C9-4218-9BF7-531DDE5762ED}" type="slidenum">
              <a:rPr lang="en-US" smtClean="0"/>
              <a:pPr/>
              <a:t>‹#›</a:t>
            </a:fld>
            <a:endParaRPr lang="en-US"/>
          </a:p>
        </p:txBody>
      </p:sp>
    </p:spTree>
    <p:extLst>
      <p:ext uri="{BB962C8B-B14F-4D97-AF65-F5344CB8AC3E}">
        <p14:creationId xmlns:p14="http://schemas.microsoft.com/office/powerpoint/2010/main" val="2848696406"/>
      </p:ext>
    </p:extLst>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F87DB32-B5A6-4B62-8E4B-71E269AC63CE}" type="datetimeFigureOut">
              <a:rPr lang="en-US" smtClean="0"/>
              <a:pPr/>
              <a:t>5/8/2021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9D06A-62C9-4218-9BF7-531DDE5762ED}" type="slidenum">
              <a:rPr lang="en-US" smtClean="0"/>
              <a:pPr/>
              <a:t>‹#›</a:t>
            </a:fld>
            <a:endParaRPr lang="en-US"/>
          </a:p>
        </p:txBody>
      </p:sp>
    </p:spTree>
    <p:extLst>
      <p:ext uri="{BB962C8B-B14F-4D97-AF65-F5344CB8AC3E}">
        <p14:creationId xmlns:p14="http://schemas.microsoft.com/office/powerpoint/2010/main" val="4174358413"/>
      </p:ext>
    </p:extLst>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5F87DB32-B5A6-4B62-8E4B-71E269AC63CE}" type="datetimeFigureOut">
              <a:rPr lang="en-US" smtClean="0"/>
              <a:pPr/>
              <a:t>5/8/2021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7"/>
            <a:ext cx="762000" cy="365125"/>
          </a:xfrm>
        </p:spPr>
        <p:txBody>
          <a:bodyPr/>
          <a:lstStyle/>
          <a:p>
            <a:fld id="{37E9D06A-62C9-4218-9BF7-531DDE5762ED}" type="slidenum">
              <a:rPr lang="en-US" smtClean="0"/>
              <a:pPr/>
              <a:t>‹#›</a:t>
            </a:fld>
            <a:endParaRPr lang="en-US"/>
          </a:p>
        </p:txBody>
      </p:sp>
    </p:spTree>
    <p:extLst>
      <p:ext uri="{BB962C8B-B14F-4D97-AF65-F5344CB8AC3E}">
        <p14:creationId xmlns:p14="http://schemas.microsoft.com/office/powerpoint/2010/main" val="158153527"/>
      </p:ext>
    </p:extLst>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00202"/>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F87DB32-B5A6-4B62-8E4B-71E269AC63CE}" type="datetimeFigureOut">
              <a:rPr lang="en-US" smtClean="0"/>
              <a:pPr/>
              <a:t>5/8/2021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E9D06A-62C9-4218-9BF7-531DDE5762ED}" type="slidenum">
              <a:rPr lang="en-US" smtClean="0"/>
              <a:pPr/>
              <a:t>‹#›</a:t>
            </a:fld>
            <a:endParaRPr lang="en-US"/>
          </a:p>
        </p:txBody>
      </p:sp>
    </p:spTree>
    <p:extLst>
      <p:ext uri="{BB962C8B-B14F-4D97-AF65-F5344CB8AC3E}">
        <p14:creationId xmlns:p14="http://schemas.microsoft.com/office/powerpoint/2010/main" val="3279089108"/>
      </p:ext>
    </p:extLst>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535113"/>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1535113"/>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2"/>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6" y="2362202"/>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5F87DB32-B5A6-4B62-8E4B-71E269AC63CE}" type="datetimeFigureOut">
              <a:rPr lang="en-US" smtClean="0"/>
              <a:pPr/>
              <a:t>5/8/2021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E9D06A-62C9-4218-9BF7-531DDE5762ED}" type="slidenum">
              <a:rPr lang="en-US" smtClean="0"/>
              <a:pPr/>
              <a:t>‹#›</a:t>
            </a:fld>
            <a:endParaRPr lang="en-US"/>
          </a:p>
        </p:txBody>
      </p:sp>
    </p:spTree>
    <p:extLst>
      <p:ext uri="{BB962C8B-B14F-4D97-AF65-F5344CB8AC3E}">
        <p14:creationId xmlns:p14="http://schemas.microsoft.com/office/powerpoint/2010/main" val="1277705390"/>
      </p:ext>
    </p:extLst>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5F87DB32-B5A6-4B62-8E4B-71E269AC63CE}" type="datetimeFigureOut">
              <a:rPr lang="en-US" smtClean="0"/>
              <a:pPr/>
              <a:t>5/8/2021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E9D06A-62C9-4218-9BF7-531DDE5762ED}" type="slidenum">
              <a:rPr lang="en-US" smtClean="0"/>
              <a:pPr/>
              <a:t>‹#›</a:t>
            </a:fld>
            <a:endParaRPr lang="en-US"/>
          </a:p>
        </p:txBody>
      </p:sp>
    </p:spTree>
    <p:extLst>
      <p:ext uri="{BB962C8B-B14F-4D97-AF65-F5344CB8AC3E}">
        <p14:creationId xmlns:p14="http://schemas.microsoft.com/office/powerpoint/2010/main" val="723769697"/>
      </p:ext>
    </p:extLst>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87DB32-B5A6-4B62-8E4B-71E269AC63CE}" type="datetimeFigureOut">
              <a:rPr lang="en-US" smtClean="0"/>
              <a:pPr/>
              <a:t>5/8/2021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E9D06A-62C9-4218-9BF7-531DDE5762ED}" type="slidenum">
              <a:rPr lang="en-US" smtClean="0"/>
              <a:pPr/>
              <a:t>‹#›</a:t>
            </a:fld>
            <a:endParaRPr lang="en-US"/>
          </a:p>
        </p:txBody>
      </p:sp>
    </p:spTree>
    <p:extLst>
      <p:ext uri="{BB962C8B-B14F-4D97-AF65-F5344CB8AC3E}">
        <p14:creationId xmlns:p14="http://schemas.microsoft.com/office/powerpoint/2010/main" val="2928661343"/>
      </p:ext>
    </p:extLst>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457201" y="1524002"/>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273052"/>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F87DB32-B5A6-4B62-8E4B-71E269AC63CE}" type="datetimeFigureOut">
              <a:rPr lang="en-US" smtClean="0"/>
              <a:pPr/>
              <a:t>5/8/2021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E9D06A-62C9-4218-9BF7-531DDE5762ED}" type="slidenum">
              <a:rPr lang="en-US" smtClean="0"/>
              <a:pPr/>
              <a:t>‹#›</a:t>
            </a:fld>
            <a:endParaRPr lang="en-US"/>
          </a:p>
        </p:txBody>
      </p:sp>
    </p:spTree>
    <p:extLst>
      <p:ext uri="{BB962C8B-B14F-4D97-AF65-F5344CB8AC3E}">
        <p14:creationId xmlns:p14="http://schemas.microsoft.com/office/powerpoint/2010/main" val="2342120924"/>
      </p:ext>
    </p:extLst>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marL="0" indent="0" algn="l" rtl="0" eaLnBrk="1" latinLnBrk="0" hangingPunct="1">
              <a:buNone/>
              <a:defRPr sz="3200"/>
            </a:lvl1pPr>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5F87DB32-B5A6-4B62-8E4B-71E269AC63CE}" type="datetimeFigureOut">
              <a:rPr lang="en-US" smtClean="0"/>
              <a:pPr/>
              <a:t>5/8/2021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E9D06A-62C9-4218-9BF7-531DDE5762ED}" type="slidenum">
              <a:rPr lang="en-US" smtClean="0"/>
              <a:pPr/>
              <a:t>‹#›</a:t>
            </a:fld>
            <a:endParaRPr lang="en-US"/>
          </a:p>
        </p:txBody>
      </p:sp>
    </p:spTree>
    <p:extLst>
      <p:ext uri="{BB962C8B-B14F-4D97-AF65-F5344CB8AC3E}">
        <p14:creationId xmlns:p14="http://schemas.microsoft.com/office/powerpoint/2010/main" val="2400741919"/>
      </p:ext>
    </p:extLst>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57200" y="6416677"/>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F87DB32-B5A6-4B62-8E4B-71E269AC63CE}" type="datetimeFigureOut">
              <a:rPr lang="en-US" smtClean="0"/>
              <a:pPr/>
              <a:t>5/8/2021</a:t>
            </a:fld>
            <a:endParaRPr lang="en-US"/>
          </a:p>
        </p:txBody>
      </p:sp>
      <p:sp>
        <p:nvSpPr>
          <p:cNvPr id="3" name="Footer Placeholder 2"/>
          <p:cNvSpPr>
            <a:spLocks noGrp="1"/>
          </p:cNvSpPr>
          <p:nvPr>
            <p:ph type="ftr" sz="quarter" idx="3"/>
          </p:nvPr>
        </p:nvSpPr>
        <p:spPr>
          <a:xfrm>
            <a:off x="3124200" y="6416677"/>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7"/>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37E9D06A-62C9-4218-9BF7-531DDE5762ED}" type="slidenum">
              <a:rPr lang="en-US" smtClean="0"/>
              <a:pPr/>
              <a:t>‹#›</a:t>
            </a:fld>
            <a:endParaRPr lang="en-US"/>
          </a:p>
        </p:txBody>
      </p:sp>
    </p:spTree>
    <p:extLst>
      <p:ext uri="{BB962C8B-B14F-4D97-AF65-F5344CB8AC3E}">
        <p14:creationId xmlns:p14="http://schemas.microsoft.com/office/powerpoint/2010/main" val="371799526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fade thruBlk="1"/>
  </p:transition>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984412"/>
            <a:ext cx="8229600" cy="2215991"/>
          </a:xfrm>
        </p:spPr>
        <p:txBody>
          <a:bodyPr>
            <a:spAutoFit/>
          </a:bodyPr>
          <a:lstStyle/>
          <a:p>
            <a:r>
              <a:rPr lang="en-US" sz="6000" dirty="0"/>
              <a:t>Sin, The Great Separator</a:t>
            </a:r>
            <a:br>
              <a:rPr lang="en-US" sz="2400" dirty="0"/>
            </a:br>
            <a:r>
              <a:rPr lang="en-US" sz="2400" dirty="0"/>
              <a:t>(Part 1)</a:t>
            </a:r>
          </a:p>
        </p:txBody>
      </p:sp>
      <p:sp>
        <p:nvSpPr>
          <p:cNvPr id="3" name="Subtitle 2"/>
          <p:cNvSpPr>
            <a:spLocks noGrp="1"/>
          </p:cNvSpPr>
          <p:nvPr>
            <p:ph type="subTitle" idx="1"/>
          </p:nvPr>
        </p:nvSpPr>
        <p:spPr>
          <a:xfrm>
            <a:off x="1371600" y="3331698"/>
            <a:ext cx="6400800" cy="707886"/>
          </a:xfrm>
        </p:spPr>
        <p:txBody>
          <a:bodyPr>
            <a:spAutoFit/>
          </a:bodyPr>
          <a:lstStyle/>
          <a:p>
            <a:r>
              <a:rPr lang="en-US" sz="4000" dirty="0"/>
              <a:t>Isaiah 59:1-2</a:t>
            </a: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984412"/>
            <a:ext cx="8229600" cy="2215991"/>
          </a:xfrm>
        </p:spPr>
        <p:txBody>
          <a:bodyPr>
            <a:spAutoFit/>
          </a:bodyPr>
          <a:lstStyle/>
          <a:p>
            <a:r>
              <a:rPr lang="en-US" sz="6000" dirty="0"/>
              <a:t>Sin, The Great Separator</a:t>
            </a:r>
            <a:br>
              <a:rPr lang="en-US" sz="2400" dirty="0"/>
            </a:br>
            <a:r>
              <a:rPr lang="en-US" sz="2400" dirty="0"/>
              <a:t>(Part 2)</a:t>
            </a:r>
          </a:p>
        </p:txBody>
      </p:sp>
      <p:sp>
        <p:nvSpPr>
          <p:cNvPr id="3" name="Subtitle 2"/>
          <p:cNvSpPr>
            <a:spLocks noGrp="1"/>
          </p:cNvSpPr>
          <p:nvPr>
            <p:ph type="subTitle" idx="1"/>
          </p:nvPr>
        </p:nvSpPr>
        <p:spPr>
          <a:xfrm>
            <a:off x="1371600" y="3331698"/>
            <a:ext cx="6400800" cy="707886"/>
          </a:xfrm>
        </p:spPr>
        <p:txBody>
          <a:bodyPr>
            <a:spAutoFit/>
          </a:bodyPr>
          <a:lstStyle/>
          <a:p>
            <a:r>
              <a:rPr lang="en-US" sz="4000" dirty="0"/>
              <a:t>Isaiah 59:1-2</a:t>
            </a:r>
          </a:p>
        </p:txBody>
      </p:sp>
    </p:spTree>
    <p:extLst>
      <p:ext uri="{BB962C8B-B14F-4D97-AF65-F5344CB8AC3E}">
        <p14:creationId xmlns:p14="http://schemas.microsoft.com/office/powerpoint/2010/main" val="92982042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533402" y="414635"/>
            <a:ext cx="8272463" cy="923330"/>
          </a:xfrm>
        </p:spPr>
        <p:txBody>
          <a:bodyPr>
            <a:spAutoFit/>
          </a:bodyPr>
          <a:lstStyle/>
          <a:p>
            <a:pPr algn="l">
              <a:lnSpc>
                <a:spcPct val="90000"/>
              </a:lnSpc>
            </a:pPr>
            <a:r>
              <a:rPr lang="en-US" sz="6000" dirty="0"/>
              <a:t>The Judgment of Sin</a:t>
            </a:r>
          </a:p>
        </p:txBody>
      </p:sp>
      <p:sp>
        <p:nvSpPr>
          <p:cNvPr id="5" name="Slide Number Placeholder 4"/>
          <p:cNvSpPr>
            <a:spLocks noGrp="1"/>
          </p:cNvSpPr>
          <p:nvPr>
            <p:ph type="sldNum" sz="quarter" idx="12"/>
          </p:nvPr>
        </p:nvSpPr>
        <p:spPr/>
        <p:txBody>
          <a:bodyPr/>
          <a:lstStyle/>
          <a:p>
            <a:pPr>
              <a:defRPr/>
            </a:pPr>
            <a:fld id="{1AB9EA24-6822-458C-9E14-782E1746F3C4}" type="slidenum">
              <a:rPr lang="en-US">
                <a:solidFill>
                  <a:prstClr val="white">
                    <a:shade val="50000"/>
                  </a:prstClr>
                </a:solidFill>
                <a:latin typeface="Book Antiqua"/>
              </a:rPr>
              <a:pPr>
                <a:defRPr/>
              </a:pPr>
              <a:t>11</a:t>
            </a:fld>
            <a:endParaRPr lang="en-US">
              <a:solidFill>
                <a:prstClr val="white">
                  <a:shade val="50000"/>
                </a:prstClr>
              </a:solidFill>
              <a:latin typeface="Book Antiqua"/>
            </a:endParaRPr>
          </a:p>
        </p:txBody>
      </p:sp>
      <p:sp>
        <p:nvSpPr>
          <p:cNvPr id="3" name="Content Placeholder 2">
            <a:extLst>
              <a:ext uri="{FF2B5EF4-FFF2-40B4-BE49-F238E27FC236}">
                <a16:creationId xmlns:a16="http://schemas.microsoft.com/office/drawing/2014/main" id="{F343FA64-F33A-4708-8977-AC6287F3B430}"/>
              </a:ext>
            </a:extLst>
          </p:cNvPr>
          <p:cNvSpPr>
            <a:spLocks noGrp="1"/>
          </p:cNvSpPr>
          <p:nvPr>
            <p:ph idx="1"/>
          </p:nvPr>
        </p:nvSpPr>
        <p:spPr>
          <a:xfrm>
            <a:off x="457200" y="1600200"/>
            <a:ext cx="8534400" cy="4856714"/>
          </a:xfrm>
        </p:spPr>
        <p:txBody>
          <a:bodyPr>
            <a:spAutoFit/>
          </a:bodyPr>
          <a:lstStyle/>
          <a:p>
            <a:r>
              <a:rPr lang="en-US" sz="3600" dirty="0"/>
              <a:t>Righteous. Acts 17:31; Romans 2:2, 5</a:t>
            </a:r>
          </a:p>
          <a:p>
            <a:r>
              <a:rPr lang="en-US" sz="3600" dirty="0"/>
              <a:t>God is just to bring wrath against sinners. Romans 3:5-8</a:t>
            </a:r>
          </a:p>
          <a:p>
            <a:r>
              <a:rPr lang="en-US" sz="3600" dirty="0"/>
              <a:t>God has provided and revealed salvation for all sinners. 2 Peter 3:9; </a:t>
            </a:r>
            <a:br>
              <a:rPr lang="en-US" sz="3600" dirty="0"/>
            </a:br>
            <a:r>
              <a:rPr lang="en-US" sz="3600" dirty="0"/>
              <a:t>Titus 2:11ff</a:t>
            </a:r>
          </a:p>
          <a:p>
            <a:r>
              <a:rPr lang="en-US" sz="3600" dirty="0"/>
              <a:t>God loves us and provides escape. </a:t>
            </a:r>
            <a:br>
              <a:rPr lang="en-US" sz="3600" dirty="0"/>
            </a:br>
            <a:r>
              <a:rPr lang="en-US" sz="3600" dirty="0"/>
              <a:t>Romans 5:6-11</a:t>
            </a:r>
          </a:p>
        </p:txBody>
      </p:sp>
    </p:spTree>
    <p:extLst>
      <p:ext uri="{BB962C8B-B14F-4D97-AF65-F5344CB8AC3E}">
        <p14:creationId xmlns:p14="http://schemas.microsoft.com/office/powerpoint/2010/main" val="80983006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724294" y="532385"/>
            <a:ext cx="7726363" cy="840230"/>
          </a:xfrm>
        </p:spPr>
        <p:txBody>
          <a:bodyPr>
            <a:spAutoFit/>
          </a:bodyPr>
          <a:lstStyle/>
          <a:p>
            <a:pPr algn="l">
              <a:lnSpc>
                <a:spcPct val="90000"/>
              </a:lnSpc>
            </a:pPr>
            <a:r>
              <a:rPr lang="en-US" sz="5400" dirty="0"/>
              <a:t>Sinners Can Be Saved</a:t>
            </a:r>
          </a:p>
        </p:txBody>
      </p:sp>
      <p:sp>
        <p:nvSpPr>
          <p:cNvPr id="24579" name="Rectangle 3"/>
          <p:cNvSpPr>
            <a:spLocks noGrp="1" noChangeArrowheads="1"/>
          </p:cNvSpPr>
          <p:nvPr>
            <p:ph idx="1"/>
          </p:nvPr>
        </p:nvSpPr>
        <p:spPr>
          <a:xfrm>
            <a:off x="391211" y="1828800"/>
            <a:ext cx="8382000" cy="2726900"/>
          </a:xfrm>
          <a:effectLst/>
        </p:spPr>
        <p:txBody>
          <a:bodyPr>
            <a:spAutoFit/>
          </a:bodyPr>
          <a:lstStyle/>
          <a:p>
            <a:r>
              <a:rPr lang="en-US" sz="4000" dirty="0"/>
              <a:t>No sinner has to remain in sin!</a:t>
            </a:r>
          </a:p>
          <a:p>
            <a:r>
              <a:rPr lang="en-US" sz="3600" dirty="0"/>
              <a:t>Seek and find God. Acts 17:27-28</a:t>
            </a:r>
          </a:p>
          <a:p>
            <a:r>
              <a:rPr lang="en-US" sz="4000" dirty="0"/>
              <a:t>Mercy is offered to all! </a:t>
            </a:r>
            <a:br>
              <a:rPr lang="en-US" sz="4000" dirty="0"/>
            </a:br>
            <a:r>
              <a:rPr lang="en-US" sz="4000" dirty="0"/>
              <a:t>Romans 11:30-32</a:t>
            </a:r>
          </a:p>
        </p:txBody>
      </p:sp>
      <p:sp>
        <p:nvSpPr>
          <p:cNvPr id="5" name="Slide Number Placeholder 4"/>
          <p:cNvSpPr>
            <a:spLocks noGrp="1"/>
          </p:cNvSpPr>
          <p:nvPr>
            <p:ph type="sldNum" sz="quarter" idx="12"/>
          </p:nvPr>
        </p:nvSpPr>
        <p:spPr/>
        <p:txBody>
          <a:bodyPr/>
          <a:lstStyle/>
          <a:p>
            <a:pPr>
              <a:defRPr/>
            </a:pPr>
            <a:fld id="{723C0CFA-BAB4-494D-8D88-3354D5DF3AFD}" type="slidenum">
              <a:rPr lang="en-US">
                <a:solidFill>
                  <a:prstClr val="white">
                    <a:shade val="50000"/>
                  </a:prstClr>
                </a:solidFill>
                <a:latin typeface="Book Antiqua"/>
              </a:rPr>
              <a:pPr>
                <a:defRPr/>
              </a:pPr>
              <a:t>12</a:t>
            </a:fld>
            <a:endParaRPr lang="en-US">
              <a:solidFill>
                <a:prstClr val="white">
                  <a:shade val="50000"/>
                </a:prstClr>
              </a:solidFill>
              <a:latin typeface="Book Antiqua"/>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76200" y="179186"/>
            <a:ext cx="8991600" cy="1394228"/>
          </a:xfrm>
        </p:spPr>
        <p:txBody>
          <a:bodyPr wrap="square">
            <a:spAutoFit/>
          </a:bodyPr>
          <a:lstStyle/>
          <a:p>
            <a:pPr algn="l">
              <a:lnSpc>
                <a:spcPct val="90000"/>
              </a:lnSpc>
            </a:pPr>
            <a:r>
              <a:rPr lang="en-US" sz="5200" dirty="0"/>
              <a:t>Thank God For The Savior</a:t>
            </a:r>
            <a:r>
              <a:rPr lang="en-US" sz="5400" dirty="0"/>
              <a:t> </a:t>
            </a:r>
            <a:r>
              <a:rPr lang="en-US" sz="4000" dirty="0"/>
              <a:t>Luke 19:10; Matthew 20:28</a:t>
            </a:r>
          </a:p>
        </p:txBody>
      </p:sp>
      <p:sp>
        <p:nvSpPr>
          <p:cNvPr id="5" name="Slide Number Placeholder 4"/>
          <p:cNvSpPr>
            <a:spLocks noGrp="1"/>
          </p:cNvSpPr>
          <p:nvPr>
            <p:ph type="sldNum" sz="quarter" idx="12"/>
          </p:nvPr>
        </p:nvSpPr>
        <p:spPr/>
        <p:txBody>
          <a:bodyPr/>
          <a:lstStyle/>
          <a:p>
            <a:pPr>
              <a:defRPr/>
            </a:pPr>
            <a:fld id="{73B2BEE0-3C65-451A-A594-B31A9DA578E2}" type="slidenum">
              <a:rPr lang="en-US">
                <a:solidFill>
                  <a:prstClr val="white">
                    <a:shade val="50000"/>
                  </a:prstClr>
                </a:solidFill>
                <a:latin typeface="Book Antiqua"/>
              </a:rPr>
              <a:pPr>
                <a:defRPr/>
              </a:pPr>
              <a:t>13</a:t>
            </a:fld>
            <a:endParaRPr lang="en-US">
              <a:solidFill>
                <a:prstClr val="white">
                  <a:shade val="50000"/>
                </a:prstClr>
              </a:solidFill>
              <a:latin typeface="Book Antiqua"/>
            </a:endParaRPr>
          </a:p>
        </p:txBody>
      </p:sp>
      <p:sp>
        <p:nvSpPr>
          <p:cNvPr id="2" name="TextBox 1">
            <a:extLst>
              <a:ext uri="{FF2B5EF4-FFF2-40B4-BE49-F238E27FC236}">
                <a16:creationId xmlns:a16="http://schemas.microsoft.com/office/drawing/2014/main" id="{1CDEDFCC-2B63-45F2-87BF-62246CE95D4B}"/>
              </a:ext>
            </a:extLst>
          </p:cNvPr>
          <p:cNvSpPr txBox="1"/>
          <p:nvPr/>
        </p:nvSpPr>
        <p:spPr>
          <a:xfrm>
            <a:off x="381000" y="1627289"/>
            <a:ext cx="8763000" cy="5078313"/>
          </a:xfrm>
          <a:prstGeom prst="rect">
            <a:avLst/>
          </a:prstGeom>
          <a:noFill/>
        </p:spPr>
        <p:txBody>
          <a:bodyPr wrap="square" rtlCol="0">
            <a:spAutoFit/>
          </a:bodyPr>
          <a:lstStyle/>
          <a:p>
            <a:pPr marL="571500" indent="-571500">
              <a:buFont typeface="Wingdings" panose="05000000000000000000" pitchFamily="2" charset="2"/>
              <a:buChar char="Ø"/>
              <a:defRPr/>
            </a:pPr>
            <a:r>
              <a:rPr lang="en-US" sz="3600" dirty="0">
                <a:solidFill>
                  <a:prstClr val="white"/>
                </a:solidFill>
                <a:latin typeface="Book Antiqua"/>
              </a:rPr>
              <a:t>World separated from God due to sin.</a:t>
            </a:r>
          </a:p>
          <a:p>
            <a:pPr marL="571500" indent="-571500">
              <a:buFont typeface="Wingdings" panose="05000000000000000000" pitchFamily="2" charset="2"/>
              <a:buChar char="Ø"/>
              <a:defRPr/>
            </a:pPr>
            <a:r>
              <a:rPr lang="en-US" sz="3600" dirty="0">
                <a:solidFill>
                  <a:prstClr val="white"/>
                </a:solidFill>
                <a:latin typeface="Book Antiqua"/>
              </a:rPr>
              <a:t>The just for the unjust. 1 Peter 3:18</a:t>
            </a:r>
          </a:p>
          <a:p>
            <a:pPr marL="571500" indent="-571500">
              <a:buFont typeface="Wingdings" panose="05000000000000000000" pitchFamily="2" charset="2"/>
              <a:buChar char="Ø"/>
              <a:defRPr/>
            </a:pPr>
            <a:r>
              <a:rPr lang="en-US" sz="3600" dirty="0">
                <a:solidFill>
                  <a:prstClr val="white"/>
                </a:solidFill>
                <a:latin typeface="Book Antiqua"/>
              </a:rPr>
              <a:t>In Christ, God was reconciling the world to Himself.</a:t>
            </a:r>
            <a:br>
              <a:rPr lang="en-US" sz="3600" dirty="0">
                <a:solidFill>
                  <a:prstClr val="white"/>
                </a:solidFill>
                <a:latin typeface="Book Antiqua"/>
              </a:rPr>
            </a:br>
            <a:r>
              <a:rPr lang="en-US" sz="3600" dirty="0">
                <a:solidFill>
                  <a:prstClr val="white"/>
                </a:solidFill>
                <a:latin typeface="Book Antiqua"/>
              </a:rPr>
              <a:t>2 Corinthians 5:18-21</a:t>
            </a:r>
          </a:p>
          <a:p>
            <a:pPr marL="571500" indent="-571500">
              <a:buFont typeface="Wingdings" panose="05000000000000000000" pitchFamily="2" charset="2"/>
              <a:buChar char="Ø"/>
              <a:defRPr/>
            </a:pPr>
            <a:r>
              <a:rPr lang="en-US" sz="3600" dirty="0">
                <a:solidFill>
                  <a:prstClr val="white"/>
                </a:solidFill>
                <a:latin typeface="Book Antiqua"/>
              </a:rPr>
              <a:t>The word of reconciliation (gospel) commands: </a:t>
            </a:r>
            <a:r>
              <a:rPr lang="en-US" sz="3600" i="1" dirty="0">
                <a:solidFill>
                  <a:prstClr val="white"/>
                </a:solidFill>
                <a:latin typeface="Book Antiqua"/>
              </a:rPr>
              <a:t>“… be ye reconciled to God” </a:t>
            </a:r>
            <a:r>
              <a:rPr lang="en-US" sz="3600" dirty="0">
                <a:solidFill>
                  <a:prstClr val="white"/>
                </a:solidFill>
                <a:latin typeface="Book Antiqua"/>
              </a:rPr>
              <a:t>2 Corinthians 5:20</a:t>
            </a:r>
          </a:p>
          <a:p>
            <a:pPr marL="571500" indent="-571500">
              <a:buFont typeface="Wingdings" panose="05000000000000000000" pitchFamily="2" charset="2"/>
              <a:buChar char="Ø"/>
              <a:defRPr/>
            </a:pPr>
            <a:r>
              <a:rPr lang="en-US" sz="3600" dirty="0">
                <a:solidFill>
                  <a:prstClr val="white"/>
                </a:solidFill>
                <a:latin typeface="Book Antiqua"/>
              </a:rPr>
              <a:t> Jesus completely saves. Hebrews 7:25</a:t>
            </a:r>
            <a:endParaRPr lang="en-US" sz="2400" dirty="0">
              <a:solidFill>
                <a:prstClr val="white"/>
              </a:solidFill>
              <a:latin typeface="Book Antiqua"/>
            </a:endParaRPr>
          </a:p>
        </p:txBody>
      </p:sp>
    </p:spTree>
    <p:extLst>
      <p:ext uri="{BB962C8B-B14F-4D97-AF65-F5344CB8AC3E}">
        <p14:creationId xmlns:p14="http://schemas.microsoft.com/office/powerpoint/2010/main" val="307265743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76200" y="179186"/>
            <a:ext cx="8991600" cy="1394228"/>
          </a:xfrm>
        </p:spPr>
        <p:txBody>
          <a:bodyPr wrap="square">
            <a:spAutoFit/>
          </a:bodyPr>
          <a:lstStyle/>
          <a:p>
            <a:pPr algn="l">
              <a:lnSpc>
                <a:spcPct val="90000"/>
              </a:lnSpc>
            </a:pPr>
            <a:r>
              <a:rPr lang="en-US" sz="5200" dirty="0"/>
              <a:t>Thank God For The Savior</a:t>
            </a:r>
            <a:r>
              <a:rPr lang="en-US" sz="5400" dirty="0"/>
              <a:t> </a:t>
            </a:r>
            <a:r>
              <a:rPr lang="en-US" sz="4000" dirty="0"/>
              <a:t>Luke 19:10; Matthew 20:28</a:t>
            </a:r>
          </a:p>
        </p:txBody>
      </p:sp>
      <p:sp>
        <p:nvSpPr>
          <p:cNvPr id="5" name="Slide Number Placeholder 4"/>
          <p:cNvSpPr>
            <a:spLocks noGrp="1"/>
          </p:cNvSpPr>
          <p:nvPr>
            <p:ph type="sldNum" sz="quarter" idx="12"/>
          </p:nvPr>
        </p:nvSpPr>
        <p:spPr/>
        <p:txBody>
          <a:bodyPr/>
          <a:lstStyle/>
          <a:p>
            <a:pPr>
              <a:defRPr/>
            </a:pPr>
            <a:fld id="{73B2BEE0-3C65-451A-A594-B31A9DA578E2}" type="slidenum">
              <a:rPr lang="en-US">
                <a:solidFill>
                  <a:prstClr val="white">
                    <a:shade val="50000"/>
                  </a:prstClr>
                </a:solidFill>
                <a:latin typeface="Book Antiqua"/>
              </a:rPr>
              <a:pPr>
                <a:defRPr/>
              </a:pPr>
              <a:t>14</a:t>
            </a:fld>
            <a:endParaRPr lang="en-US">
              <a:solidFill>
                <a:prstClr val="white">
                  <a:shade val="50000"/>
                </a:prstClr>
              </a:solidFill>
              <a:latin typeface="Book Antiqua"/>
            </a:endParaRPr>
          </a:p>
        </p:txBody>
      </p:sp>
      <p:sp>
        <p:nvSpPr>
          <p:cNvPr id="2" name="TextBox 1">
            <a:extLst>
              <a:ext uri="{FF2B5EF4-FFF2-40B4-BE49-F238E27FC236}">
                <a16:creationId xmlns:a16="http://schemas.microsoft.com/office/drawing/2014/main" id="{1CDEDFCC-2B63-45F2-87BF-62246CE95D4B}"/>
              </a:ext>
            </a:extLst>
          </p:cNvPr>
          <p:cNvSpPr txBox="1"/>
          <p:nvPr/>
        </p:nvSpPr>
        <p:spPr>
          <a:xfrm>
            <a:off x="352719" y="1561300"/>
            <a:ext cx="8458200" cy="5262979"/>
          </a:xfrm>
          <a:prstGeom prst="rect">
            <a:avLst/>
          </a:prstGeom>
          <a:noFill/>
        </p:spPr>
        <p:txBody>
          <a:bodyPr wrap="square" rtlCol="0">
            <a:spAutoFit/>
          </a:bodyPr>
          <a:lstStyle/>
          <a:p>
            <a:pPr marL="571500" indent="-571500">
              <a:buFont typeface="Wingdings" panose="05000000000000000000" pitchFamily="2" charset="2"/>
              <a:buChar char="Ø"/>
              <a:defRPr/>
            </a:pPr>
            <a:r>
              <a:rPr lang="en-US" sz="2800" dirty="0">
                <a:latin typeface="Book Antiqua"/>
              </a:rPr>
              <a:t>WHY DID CHRIST COME AND DIE? </a:t>
            </a:r>
          </a:p>
          <a:p>
            <a:pPr marL="1028700" lvl="1" indent="-571500">
              <a:buFont typeface="Arial" panose="020B0604020202020204" pitchFamily="34" charset="0"/>
              <a:buChar char="•"/>
              <a:defRPr/>
            </a:pPr>
            <a:r>
              <a:rPr lang="en-US" sz="2800" dirty="0">
                <a:latin typeface="Book Antiqua"/>
              </a:rPr>
              <a:t>Man’s wisdom cannot answer. </a:t>
            </a:r>
            <a:br>
              <a:rPr lang="en-US" sz="2800" dirty="0">
                <a:latin typeface="Book Antiqua"/>
              </a:rPr>
            </a:br>
            <a:r>
              <a:rPr lang="en-US" sz="2800" dirty="0">
                <a:latin typeface="Book Antiqua"/>
              </a:rPr>
              <a:t>cf. 1 Corinthians 1:18-24</a:t>
            </a:r>
          </a:p>
          <a:p>
            <a:pPr marL="571500" indent="-571500">
              <a:buFont typeface="Wingdings" panose="05000000000000000000" pitchFamily="2" charset="2"/>
              <a:buChar char="Ø"/>
              <a:defRPr/>
            </a:pPr>
            <a:endParaRPr lang="en-US" sz="2800" dirty="0">
              <a:latin typeface="Book Antiqua"/>
            </a:endParaRPr>
          </a:p>
          <a:p>
            <a:pPr marL="571500" indent="-571500">
              <a:buFont typeface="Wingdings" panose="05000000000000000000" pitchFamily="2" charset="2"/>
              <a:buChar char="Ø"/>
              <a:defRPr/>
            </a:pPr>
            <a:r>
              <a:rPr lang="en-US" sz="2800" dirty="0">
                <a:latin typeface="Book Antiqua"/>
              </a:rPr>
              <a:t>Not an accident.</a:t>
            </a:r>
          </a:p>
          <a:p>
            <a:pPr marL="1028700" lvl="1" indent="-571500">
              <a:buFont typeface="Arial" panose="020B0604020202020204" pitchFamily="34" charset="0"/>
              <a:buChar char="•"/>
              <a:defRPr/>
            </a:pPr>
            <a:r>
              <a:rPr lang="en-US" sz="2800" dirty="0">
                <a:latin typeface="Book Antiqua"/>
              </a:rPr>
              <a:t>It was the plan of God. Ephesians 3:11</a:t>
            </a:r>
          </a:p>
          <a:p>
            <a:pPr marL="1485900" lvl="2" indent="-571500">
              <a:buFont typeface="Arial" panose="020B0604020202020204" pitchFamily="34" charset="0"/>
              <a:buChar char="•"/>
              <a:defRPr/>
            </a:pPr>
            <a:r>
              <a:rPr lang="en-US" sz="2800" dirty="0">
                <a:latin typeface="Book Antiqua"/>
              </a:rPr>
              <a:t>OT sacrifices foreshadowed the sacrifice of Jesus. Hebrews 9:22-23; 10:1-4</a:t>
            </a:r>
          </a:p>
          <a:p>
            <a:pPr marL="1485900" lvl="2" indent="-571500">
              <a:buFont typeface="Arial" panose="020B0604020202020204" pitchFamily="34" charset="0"/>
              <a:buChar char="•"/>
              <a:defRPr/>
            </a:pPr>
            <a:r>
              <a:rPr lang="en-US" sz="2800" dirty="0">
                <a:latin typeface="Book Antiqua"/>
              </a:rPr>
              <a:t>Jesus is the </a:t>
            </a:r>
            <a:r>
              <a:rPr lang="en-US" sz="2800" i="1" dirty="0">
                <a:latin typeface="Book Antiqua"/>
              </a:rPr>
              <a:t>“Lamb slain from the foundation of the world”</a:t>
            </a:r>
            <a:r>
              <a:rPr lang="en-US" sz="2800" dirty="0">
                <a:latin typeface="Book Antiqua"/>
              </a:rPr>
              <a:t> Revelation 13:8</a:t>
            </a:r>
          </a:p>
          <a:p>
            <a:pPr marL="571500" indent="-571500">
              <a:buFont typeface="Wingdings" panose="05000000000000000000" pitchFamily="2" charset="2"/>
              <a:buChar char="Ø"/>
              <a:defRPr/>
            </a:pPr>
            <a:r>
              <a:rPr lang="en-US" sz="2800" dirty="0">
                <a:latin typeface="Book Antiqua"/>
              </a:rPr>
              <a:t>God’s grace vindicates God’s law while it saves the sinner, but how?</a:t>
            </a:r>
          </a:p>
        </p:txBody>
      </p:sp>
    </p:spTree>
    <p:extLst>
      <p:ext uri="{BB962C8B-B14F-4D97-AF65-F5344CB8AC3E}">
        <p14:creationId xmlns:p14="http://schemas.microsoft.com/office/powerpoint/2010/main" val="234888395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 calcmode="lin" valueType="num">
                                      <p:cBhvr additive="base">
                                        <p:cTn id="1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 calcmode="lin" valueType="num">
                                      <p:cBhvr additive="base">
                                        <p:cTn id="2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 calcmode="lin" valueType="num">
                                      <p:cBhvr additive="base">
                                        <p:cTn id="2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2">
                                            <p:txEl>
                                              <p:pRg st="6" end="6"/>
                                            </p:txEl>
                                          </p:spTgt>
                                        </p:tgtEl>
                                        <p:attrNameLst>
                                          <p:attrName>style.visibility</p:attrName>
                                        </p:attrNameLst>
                                      </p:cBhvr>
                                      <p:to>
                                        <p:strVal val="visible"/>
                                      </p:to>
                                    </p:set>
                                    <p:anim calcmode="lin" valueType="num">
                                      <p:cBhvr additive="base">
                                        <p:cTn id="2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anim calcmode="lin" valueType="num">
                                      <p:cBhvr additive="base">
                                        <p:cTn id="35"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76200" y="179186"/>
            <a:ext cx="8991600" cy="1394228"/>
          </a:xfrm>
        </p:spPr>
        <p:txBody>
          <a:bodyPr wrap="square">
            <a:spAutoFit/>
          </a:bodyPr>
          <a:lstStyle/>
          <a:p>
            <a:pPr algn="l">
              <a:lnSpc>
                <a:spcPct val="90000"/>
              </a:lnSpc>
            </a:pPr>
            <a:r>
              <a:rPr lang="en-US" sz="5200" dirty="0"/>
              <a:t>Thank God For The Savior</a:t>
            </a:r>
            <a:r>
              <a:rPr lang="en-US" sz="5400" dirty="0"/>
              <a:t> </a:t>
            </a:r>
            <a:r>
              <a:rPr lang="en-US" sz="4000" dirty="0"/>
              <a:t>Luke 19:10; Matthew 20:28</a:t>
            </a:r>
          </a:p>
        </p:txBody>
      </p:sp>
      <p:sp>
        <p:nvSpPr>
          <p:cNvPr id="5" name="Slide Number Placeholder 4"/>
          <p:cNvSpPr>
            <a:spLocks noGrp="1"/>
          </p:cNvSpPr>
          <p:nvPr>
            <p:ph type="sldNum" sz="quarter" idx="12"/>
          </p:nvPr>
        </p:nvSpPr>
        <p:spPr/>
        <p:txBody>
          <a:bodyPr/>
          <a:lstStyle/>
          <a:p>
            <a:pPr>
              <a:defRPr/>
            </a:pPr>
            <a:fld id="{73B2BEE0-3C65-451A-A594-B31A9DA578E2}" type="slidenum">
              <a:rPr lang="en-US">
                <a:solidFill>
                  <a:prstClr val="white">
                    <a:shade val="50000"/>
                  </a:prstClr>
                </a:solidFill>
                <a:latin typeface="Book Antiqua"/>
              </a:rPr>
              <a:pPr>
                <a:defRPr/>
              </a:pPr>
              <a:t>15</a:t>
            </a:fld>
            <a:endParaRPr lang="en-US">
              <a:solidFill>
                <a:prstClr val="white">
                  <a:shade val="50000"/>
                </a:prstClr>
              </a:solidFill>
              <a:latin typeface="Book Antiqua"/>
            </a:endParaRPr>
          </a:p>
        </p:txBody>
      </p:sp>
      <p:sp>
        <p:nvSpPr>
          <p:cNvPr id="2" name="TextBox 1">
            <a:extLst>
              <a:ext uri="{FF2B5EF4-FFF2-40B4-BE49-F238E27FC236}">
                <a16:creationId xmlns:a16="http://schemas.microsoft.com/office/drawing/2014/main" id="{1CDEDFCC-2B63-45F2-87BF-62246CE95D4B}"/>
              </a:ext>
            </a:extLst>
          </p:cNvPr>
          <p:cNvSpPr txBox="1"/>
          <p:nvPr/>
        </p:nvSpPr>
        <p:spPr>
          <a:xfrm>
            <a:off x="220349" y="1783559"/>
            <a:ext cx="8724900" cy="4401205"/>
          </a:xfrm>
          <a:prstGeom prst="rect">
            <a:avLst/>
          </a:prstGeom>
          <a:noFill/>
        </p:spPr>
        <p:txBody>
          <a:bodyPr wrap="square" rtlCol="0">
            <a:spAutoFit/>
          </a:bodyPr>
          <a:lstStyle/>
          <a:p>
            <a:pPr marL="571500" indent="-571500">
              <a:buFont typeface="Wingdings" panose="05000000000000000000" pitchFamily="2" charset="2"/>
              <a:buChar char="Ø"/>
              <a:defRPr/>
            </a:pPr>
            <a:r>
              <a:rPr lang="en-US" sz="2800" dirty="0">
                <a:latin typeface="Book Antiqua"/>
              </a:rPr>
              <a:t>GOD GAVE MAN LAW. Romans 4:15; 5:13-14</a:t>
            </a:r>
          </a:p>
          <a:p>
            <a:pPr marL="914400" lvl="1" indent="-457200">
              <a:buFont typeface="Arial" panose="020B0604020202020204" pitchFamily="34" charset="0"/>
              <a:buChar char="•"/>
              <a:defRPr/>
            </a:pPr>
            <a:r>
              <a:rPr lang="en-US" sz="2800" dirty="0">
                <a:latin typeface="Book Antiqua"/>
              </a:rPr>
              <a:t>A pure system of law demands perfect obedience. cf. Romans 7:9-10; 10:5;</a:t>
            </a:r>
            <a:br>
              <a:rPr lang="en-US" sz="2800" dirty="0">
                <a:latin typeface="Book Antiqua"/>
              </a:rPr>
            </a:br>
            <a:r>
              <a:rPr lang="en-US" sz="2800" dirty="0">
                <a:latin typeface="Book Antiqua"/>
              </a:rPr>
              <a:t>Galatians 3:10; 3:21, NOTE Galatians 3:11;</a:t>
            </a:r>
            <a:br>
              <a:rPr lang="en-US" sz="2800" dirty="0">
                <a:latin typeface="Book Antiqua"/>
              </a:rPr>
            </a:br>
            <a:r>
              <a:rPr lang="en-US" sz="2800" dirty="0">
                <a:latin typeface="Book Antiqua"/>
              </a:rPr>
              <a:t>James 2:10</a:t>
            </a:r>
          </a:p>
          <a:p>
            <a:pPr marL="571500" indent="-571500">
              <a:buFont typeface="Wingdings" panose="05000000000000000000" pitchFamily="2" charset="2"/>
              <a:buChar char="Ø"/>
              <a:defRPr/>
            </a:pPr>
            <a:r>
              <a:rPr lang="en-US" sz="2800" dirty="0">
                <a:latin typeface="Book Antiqua"/>
              </a:rPr>
              <a:t>MAN DID NOT KEEP GOD’S LAW. </a:t>
            </a:r>
          </a:p>
          <a:p>
            <a:pPr marL="914400" lvl="1" indent="-457200">
              <a:buFont typeface="Arial" panose="020B0604020202020204" pitchFamily="34" charset="0"/>
              <a:buChar char="•"/>
              <a:defRPr/>
            </a:pPr>
            <a:r>
              <a:rPr lang="en-US" sz="2800" dirty="0">
                <a:latin typeface="Book Antiqua"/>
              </a:rPr>
              <a:t>No one, except Christ, ever lived the law perfectly. All sinned. Romans 3:23</a:t>
            </a:r>
          </a:p>
          <a:p>
            <a:pPr marL="1371600" lvl="2" indent="-457200">
              <a:buFont typeface="Arial" panose="020B0604020202020204" pitchFamily="34" charset="0"/>
              <a:buChar char="•"/>
              <a:defRPr/>
            </a:pPr>
            <a:r>
              <a:rPr lang="en-US" sz="2800" dirty="0">
                <a:latin typeface="Book Antiqua"/>
              </a:rPr>
              <a:t>Death came as the result of sin. </a:t>
            </a:r>
            <a:br>
              <a:rPr lang="en-US" sz="2800" dirty="0">
                <a:latin typeface="Book Antiqua"/>
              </a:rPr>
            </a:br>
            <a:r>
              <a:rPr lang="en-US" sz="2800" dirty="0">
                <a:latin typeface="Book Antiqua"/>
              </a:rPr>
              <a:t>Romans 5:12; 6:23; 1:18</a:t>
            </a:r>
          </a:p>
        </p:txBody>
      </p:sp>
    </p:spTree>
    <p:extLst>
      <p:ext uri="{BB962C8B-B14F-4D97-AF65-F5344CB8AC3E}">
        <p14:creationId xmlns:p14="http://schemas.microsoft.com/office/powerpoint/2010/main" val="424756985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additive="base">
                                        <p:cTn id="2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76200" y="179186"/>
            <a:ext cx="8991600" cy="1394228"/>
          </a:xfrm>
        </p:spPr>
        <p:txBody>
          <a:bodyPr wrap="square">
            <a:spAutoFit/>
          </a:bodyPr>
          <a:lstStyle/>
          <a:p>
            <a:pPr algn="l">
              <a:lnSpc>
                <a:spcPct val="90000"/>
              </a:lnSpc>
            </a:pPr>
            <a:r>
              <a:rPr lang="en-US" sz="5200" dirty="0"/>
              <a:t>Thank God For The Savior</a:t>
            </a:r>
            <a:r>
              <a:rPr lang="en-US" sz="5400" dirty="0"/>
              <a:t> </a:t>
            </a:r>
            <a:r>
              <a:rPr lang="en-US" sz="4000" dirty="0"/>
              <a:t>Luke 19:10; Matthew 20:28</a:t>
            </a:r>
          </a:p>
        </p:txBody>
      </p:sp>
      <p:sp>
        <p:nvSpPr>
          <p:cNvPr id="5" name="Slide Number Placeholder 4"/>
          <p:cNvSpPr>
            <a:spLocks noGrp="1"/>
          </p:cNvSpPr>
          <p:nvPr>
            <p:ph type="sldNum" sz="quarter" idx="12"/>
          </p:nvPr>
        </p:nvSpPr>
        <p:spPr/>
        <p:txBody>
          <a:bodyPr/>
          <a:lstStyle/>
          <a:p>
            <a:pPr>
              <a:defRPr/>
            </a:pPr>
            <a:fld id="{73B2BEE0-3C65-451A-A594-B31A9DA578E2}" type="slidenum">
              <a:rPr lang="en-US">
                <a:solidFill>
                  <a:prstClr val="white">
                    <a:shade val="50000"/>
                  </a:prstClr>
                </a:solidFill>
                <a:latin typeface="Book Antiqua"/>
              </a:rPr>
              <a:pPr>
                <a:defRPr/>
              </a:pPr>
              <a:t>16</a:t>
            </a:fld>
            <a:endParaRPr lang="en-US">
              <a:solidFill>
                <a:prstClr val="white">
                  <a:shade val="50000"/>
                </a:prstClr>
              </a:solidFill>
              <a:latin typeface="Book Antiqua"/>
            </a:endParaRPr>
          </a:p>
        </p:txBody>
      </p:sp>
      <p:sp>
        <p:nvSpPr>
          <p:cNvPr id="2" name="TextBox 1">
            <a:extLst>
              <a:ext uri="{FF2B5EF4-FFF2-40B4-BE49-F238E27FC236}">
                <a16:creationId xmlns:a16="http://schemas.microsoft.com/office/drawing/2014/main" id="{1CDEDFCC-2B63-45F2-87BF-62246CE95D4B}"/>
              </a:ext>
            </a:extLst>
          </p:cNvPr>
          <p:cNvSpPr txBox="1"/>
          <p:nvPr/>
        </p:nvSpPr>
        <p:spPr>
          <a:xfrm>
            <a:off x="362146" y="1627289"/>
            <a:ext cx="8458200" cy="4832092"/>
          </a:xfrm>
          <a:prstGeom prst="rect">
            <a:avLst/>
          </a:prstGeom>
          <a:noFill/>
        </p:spPr>
        <p:txBody>
          <a:bodyPr wrap="square" rtlCol="0">
            <a:spAutoFit/>
          </a:bodyPr>
          <a:lstStyle/>
          <a:p>
            <a:pPr marL="571500" indent="-571500">
              <a:buFont typeface="Wingdings" panose="05000000000000000000" pitchFamily="2" charset="2"/>
              <a:buChar char="Ø"/>
              <a:defRPr/>
            </a:pPr>
            <a:r>
              <a:rPr lang="en-US" sz="2800" dirty="0">
                <a:latin typeface="Book Antiqua"/>
              </a:rPr>
              <a:t>Christ came in the flesh of man to die for our sins. cf. 1 John 4:1-3; John 1:14; cf. Philippians 2:5</a:t>
            </a:r>
          </a:p>
          <a:p>
            <a:pPr>
              <a:defRPr/>
            </a:pPr>
            <a:endParaRPr lang="en-US" sz="2800" dirty="0">
              <a:latin typeface="Book Antiqua"/>
            </a:endParaRPr>
          </a:p>
          <a:p>
            <a:pPr marL="571500" indent="-571500">
              <a:buFont typeface="Wingdings" panose="05000000000000000000" pitchFamily="2" charset="2"/>
              <a:buChar char="Ø"/>
              <a:defRPr/>
            </a:pPr>
            <a:r>
              <a:rPr lang="en-US" sz="2800" dirty="0">
                <a:latin typeface="Book Antiqua"/>
              </a:rPr>
              <a:t>His death was preceded by a perfect life. Hebrews 4:15; 7:26-27; 1 Peter 2:21-22</a:t>
            </a:r>
          </a:p>
          <a:p>
            <a:pPr marL="914400" lvl="1" indent="-457200">
              <a:buFont typeface="Arial" panose="020B0604020202020204" pitchFamily="34" charset="0"/>
              <a:buChar char="•"/>
              <a:defRPr/>
            </a:pPr>
            <a:r>
              <a:rPr lang="en-US" sz="2800" dirty="0">
                <a:latin typeface="Book Antiqua"/>
              </a:rPr>
              <a:t>Jesus lived a perfect life to be the lamb of God without spot and blemish. 1 Peter 1:18-19</a:t>
            </a:r>
          </a:p>
          <a:p>
            <a:pPr lvl="1">
              <a:defRPr/>
            </a:pPr>
            <a:endParaRPr lang="en-US" sz="2800" dirty="0">
              <a:latin typeface="Book Antiqua"/>
            </a:endParaRPr>
          </a:p>
          <a:p>
            <a:pPr marL="571500" indent="-571500">
              <a:buFont typeface="Wingdings" panose="05000000000000000000" pitchFamily="2" charset="2"/>
              <a:buChar char="Ø"/>
              <a:defRPr/>
            </a:pPr>
            <a:r>
              <a:rPr lang="en-US" sz="2800" dirty="0">
                <a:latin typeface="Book Antiqua"/>
              </a:rPr>
              <a:t>Christ died for MY sins! 1 Peter 2:24;</a:t>
            </a:r>
            <a:br>
              <a:rPr lang="en-US" sz="2800" dirty="0">
                <a:latin typeface="Book Antiqua"/>
              </a:rPr>
            </a:br>
            <a:r>
              <a:rPr lang="en-US" sz="2800" dirty="0">
                <a:latin typeface="Book Antiqua"/>
              </a:rPr>
              <a:t>2 Corinthians 5:2; cf. Romans 10:8ff; Isaiah 53:4; cf. Matthew 11:28</a:t>
            </a:r>
          </a:p>
        </p:txBody>
      </p:sp>
    </p:spTree>
    <p:extLst>
      <p:ext uri="{BB962C8B-B14F-4D97-AF65-F5344CB8AC3E}">
        <p14:creationId xmlns:p14="http://schemas.microsoft.com/office/powerpoint/2010/main" val="305459575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 calcmode="lin" valueType="num">
                                      <p:cBhvr additive="base">
                                        <p:cTn id="1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anim calcmode="lin" valueType="num">
                                      <p:cBhvr additive="base">
                                        <p:cTn id="2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76200" y="179186"/>
            <a:ext cx="8991600" cy="1394228"/>
          </a:xfrm>
        </p:spPr>
        <p:txBody>
          <a:bodyPr wrap="square">
            <a:spAutoFit/>
          </a:bodyPr>
          <a:lstStyle/>
          <a:p>
            <a:pPr algn="l">
              <a:lnSpc>
                <a:spcPct val="90000"/>
              </a:lnSpc>
            </a:pPr>
            <a:r>
              <a:rPr lang="en-US" sz="5200" dirty="0"/>
              <a:t>Thank God For The Savior</a:t>
            </a:r>
            <a:r>
              <a:rPr lang="en-US" sz="5400" dirty="0"/>
              <a:t> </a:t>
            </a:r>
            <a:r>
              <a:rPr lang="en-US" sz="4000" dirty="0"/>
              <a:t>Luke 19:10; Matthew 20:28</a:t>
            </a:r>
          </a:p>
        </p:txBody>
      </p:sp>
      <p:sp>
        <p:nvSpPr>
          <p:cNvPr id="5" name="Slide Number Placeholder 4"/>
          <p:cNvSpPr>
            <a:spLocks noGrp="1"/>
          </p:cNvSpPr>
          <p:nvPr>
            <p:ph type="sldNum" sz="quarter" idx="12"/>
          </p:nvPr>
        </p:nvSpPr>
        <p:spPr/>
        <p:txBody>
          <a:bodyPr/>
          <a:lstStyle/>
          <a:p>
            <a:pPr>
              <a:defRPr/>
            </a:pPr>
            <a:fld id="{73B2BEE0-3C65-451A-A594-B31A9DA578E2}" type="slidenum">
              <a:rPr lang="en-US">
                <a:solidFill>
                  <a:prstClr val="white">
                    <a:shade val="50000"/>
                  </a:prstClr>
                </a:solidFill>
                <a:latin typeface="Book Antiqua"/>
              </a:rPr>
              <a:pPr>
                <a:defRPr/>
              </a:pPr>
              <a:t>17</a:t>
            </a:fld>
            <a:endParaRPr lang="en-US">
              <a:solidFill>
                <a:prstClr val="white">
                  <a:shade val="50000"/>
                </a:prstClr>
              </a:solidFill>
              <a:latin typeface="Book Antiqua"/>
            </a:endParaRPr>
          </a:p>
        </p:txBody>
      </p:sp>
      <p:sp>
        <p:nvSpPr>
          <p:cNvPr id="2" name="TextBox 1">
            <a:extLst>
              <a:ext uri="{FF2B5EF4-FFF2-40B4-BE49-F238E27FC236}">
                <a16:creationId xmlns:a16="http://schemas.microsoft.com/office/drawing/2014/main" id="{1CDEDFCC-2B63-45F2-87BF-62246CE95D4B}"/>
              </a:ext>
            </a:extLst>
          </p:cNvPr>
          <p:cNvSpPr txBox="1"/>
          <p:nvPr/>
        </p:nvSpPr>
        <p:spPr>
          <a:xfrm>
            <a:off x="76200" y="1561300"/>
            <a:ext cx="8991600" cy="5262979"/>
          </a:xfrm>
          <a:prstGeom prst="rect">
            <a:avLst/>
          </a:prstGeom>
          <a:noFill/>
        </p:spPr>
        <p:txBody>
          <a:bodyPr wrap="square" rtlCol="0">
            <a:spAutoFit/>
          </a:bodyPr>
          <a:lstStyle/>
          <a:p>
            <a:pPr marL="571500" indent="-571500">
              <a:buFont typeface="Wingdings" panose="05000000000000000000" pitchFamily="2" charset="2"/>
              <a:buChar char="Ø"/>
              <a:defRPr/>
            </a:pPr>
            <a:r>
              <a:rPr lang="en-US" sz="2800" dirty="0">
                <a:latin typeface="Book Antiqua"/>
              </a:rPr>
              <a:t>WHAT DID HIS DEATH ACCOMPLISH?</a:t>
            </a:r>
          </a:p>
          <a:p>
            <a:pPr marL="800100" lvl="1" indent="-342900">
              <a:buFont typeface="Arial" panose="020B0604020202020204" pitchFamily="34" charset="0"/>
              <a:buChar char="•"/>
              <a:defRPr/>
            </a:pPr>
            <a:r>
              <a:rPr lang="en-US" sz="2800" dirty="0">
                <a:latin typeface="Book Antiqua"/>
              </a:rPr>
              <a:t>God’s law was upheld. Romans 3:24-26 – God is JUST.</a:t>
            </a:r>
          </a:p>
          <a:p>
            <a:pPr marL="800100" lvl="1" indent="-342900">
              <a:buFont typeface="Arial" panose="020B0604020202020204" pitchFamily="34" charset="0"/>
              <a:buChar char="•"/>
              <a:defRPr/>
            </a:pPr>
            <a:r>
              <a:rPr lang="en-US" sz="2800" dirty="0">
                <a:latin typeface="Book Antiqua"/>
              </a:rPr>
              <a:t>God made provision for man’s JUSTIFICATION, forgiveness. Hebrews 2:9, 14, 17; Romans 5:8-11, 19</a:t>
            </a:r>
          </a:p>
          <a:p>
            <a:pPr marL="571500" indent="-571500">
              <a:buFont typeface="Wingdings" panose="05000000000000000000" pitchFamily="2" charset="2"/>
              <a:buChar char="Ø"/>
              <a:defRPr/>
            </a:pPr>
            <a:r>
              <a:rPr lang="en-US" sz="2800" dirty="0">
                <a:latin typeface="Book Antiqua"/>
              </a:rPr>
              <a:t>WHAT HAPPENS NOW WHEN I SIN?</a:t>
            </a:r>
          </a:p>
          <a:p>
            <a:pPr marL="800100" lvl="1" indent="-342900">
              <a:buFont typeface="Arial" panose="020B0604020202020204" pitchFamily="34" charset="0"/>
              <a:buChar char="•"/>
              <a:defRPr/>
            </a:pPr>
            <a:r>
              <a:rPr lang="en-US" sz="2800" dirty="0">
                <a:latin typeface="Book Antiqua"/>
              </a:rPr>
              <a:t>Justification, salvation that man did not earn by perfect obedience to law, comes as a </a:t>
            </a:r>
            <a:r>
              <a:rPr lang="en-US" sz="2800" i="1" dirty="0">
                <a:latin typeface="Book Antiqua"/>
              </a:rPr>
              <a:t>“gift”</a:t>
            </a:r>
            <a:r>
              <a:rPr lang="en-US" sz="2800" dirty="0">
                <a:latin typeface="Book Antiqua"/>
              </a:rPr>
              <a:t> (Romans 6:23) through God’s grace </a:t>
            </a:r>
            <a:r>
              <a:rPr lang="en-US" sz="2800" i="1" dirty="0">
                <a:latin typeface="Book Antiqua"/>
              </a:rPr>
              <a:t>“in Christ Jesus.”</a:t>
            </a:r>
            <a:r>
              <a:rPr lang="en-US" sz="2800" dirty="0">
                <a:latin typeface="Book Antiqua"/>
              </a:rPr>
              <a:t> Romans 8:1-4; 7:10</a:t>
            </a:r>
          </a:p>
          <a:p>
            <a:pPr marL="800100" lvl="1" indent="-342900">
              <a:buFont typeface="Arial" panose="020B0604020202020204" pitchFamily="34" charset="0"/>
              <a:buChar char="•"/>
              <a:defRPr/>
            </a:pPr>
            <a:r>
              <a:rPr lang="en-US" sz="2800" dirty="0">
                <a:latin typeface="Book Antiqua"/>
              </a:rPr>
              <a:t>John 15:13, </a:t>
            </a:r>
            <a:r>
              <a:rPr lang="en-US" sz="2800" i="1" dirty="0">
                <a:latin typeface="Book Antiqua"/>
              </a:rPr>
              <a:t>“Greater love hath no man than this, that a man lay down his life for his friends.”</a:t>
            </a:r>
          </a:p>
        </p:txBody>
      </p:sp>
    </p:spTree>
    <p:extLst>
      <p:ext uri="{BB962C8B-B14F-4D97-AF65-F5344CB8AC3E}">
        <p14:creationId xmlns:p14="http://schemas.microsoft.com/office/powerpoint/2010/main" val="125495225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additive="base">
                                        <p:cTn id="2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2">
                                            <p:txEl>
                                              <p:pRg st="5" end="5"/>
                                            </p:txEl>
                                          </p:spTgt>
                                        </p:tgtEl>
                                        <p:attrNameLst>
                                          <p:attrName>style.visibility</p:attrName>
                                        </p:attrNameLst>
                                      </p:cBhvr>
                                      <p:to>
                                        <p:strVal val="visible"/>
                                      </p:to>
                                    </p:set>
                                    <p:anim calcmode="lin" valueType="num">
                                      <p:cBhvr additive="base">
                                        <p:cTn id="2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4473"/>
            <a:ext cx="8229600" cy="923330"/>
          </a:xfrm>
        </p:spPr>
        <p:txBody>
          <a:bodyPr>
            <a:spAutoFit/>
          </a:bodyPr>
          <a:lstStyle/>
          <a:p>
            <a:r>
              <a:rPr lang="en-US" sz="5400" dirty="0"/>
              <a:t>The Remedy For Sin</a:t>
            </a:r>
          </a:p>
        </p:txBody>
      </p:sp>
      <p:sp>
        <p:nvSpPr>
          <p:cNvPr id="3" name="Content Placeholder 2"/>
          <p:cNvSpPr>
            <a:spLocks noGrp="1"/>
          </p:cNvSpPr>
          <p:nvPr>
            <p:ph idx="1"/>
          </p:nvPr>
        </p:nvSpPr>
        <p:spPr>
          <a:xfrm>
            <a:off x="152400" y="1371600"/>
            <a:ext cx="8839200" cy="4635115"/>
          </a:xfrm>
        </p:spPr>
        <p:txBody>
          <a:bodyPr wrap="square">
            <a:spAutoFit/>
          </a:bodyPr>
          <a:lstStyle/>
          <a:p>
            <a:r>
              <a:rPr lang="en-US" sz="3600" u="sng" dirty="0"/>
              <a:t>The Blood of Christ</a:t>
            </a:r>
            <a:r>
              <a:rPr lang="en-US" sz="3600" dirty="0"/>
              <a:t>. Matthew 26:28; </a:t>
            </a:r>
            <a:br>
              <a:rPr lang="en-US" sz="3600" dirty="0"/>
            </a:br>
            <a:r>
              <a:rPr lang="en-US" sz="3600" dirty="0"/>
              <a:t>Hebrews 9:11-12; 1 John 1:7;</a:t>
            </a:r>
            <a:br>
              <a:rPr lang="en-US" sz="3600" dirty="0"/>
            </a:br>
            <a:r>
              <a:rPr lang="en-US" sz="3600" dirty="0"/>
              <a:t>Revelation 1:5</a:t>
            </a:r>
          </a:p>
          <a:p>
            <a:r>
              <a:rPr lang="en-US" sz="3600" u="sng" dirty="0"/>
              <a:t>Remedy must be applied</a:t>
            </a:r>
            <a:r>
              <a:rPr lang="en-US" sz="3600" dirty="0"/>
              <a:t>. Romans 6;</a:t>
            </a:r>
            <a:br>
              <a:rPr lang="en-US" sz="3600" dirty="0"/>
            </a:br>
            <a:r>
              <a:rPr lang="en-US" sz="3600" dirty="0"/>
              <a:t>Hebrews 5:9; Romans 10:17;</a:t>
            </a:r>
            <a:br>
              <a:rPr lang="en-US" sz="3600" dirty="0"/>
            </a:br>
            <a:r>
              <a:rPr lang="en-US" sz="3600" dirty="0"/>
              <a:t>Hebrews 11:6; 2 Peter 3:9;</a:t>
            </a:r>
            <a:br>
              <a:rPr lang="en-US" sz="3600" dirty="0"/>
            </a:br>
            <a:r>
              <a:rPr lang="en-US" sz="3600" dirty="0"/>
              <a:t>Romans 10:10; Acts 2:38;</a:t>
            </a:r>
            <a:br>
              <a:rPr lang="en-US" sz="3600" dirty="0"/>
            </a:br>
            <a:r>
              <a:rPr lang="en-US" sz="3600" dirty="0"/>
              <a:t>1 Corinthians 15:58</a:t>
            </a: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430641"/>
            <a:ext cx="8991600" cy="830997"/>
          </a:xfrm>
        </p:spPr>
        <p:txBody>
          <a:bodyPr wrap="square">
            <a:spAutoFit/>
          </a:bodyPr>
          <a:lstStyle/>
          <a:p>
            <a:r>
              <a:rPr lang="en-US" sz="4800" dirty="0"/>
              <a:t>Consequence: Eternally Lost</a:t>
            </a:r>
          </a:p>
        </p:txBody>
      </p:sp>
      <p:sp>
        <p:nvSpPr>
          <p:cNvPr id="3" name="Content Placeholder 2"/>
          <p:cNvSpPr>
            <a:spLocks noGrp="1"/>
          </p:cNvSpPr>
          <p:nvPr>
            <p:ph idx="1"/>
          </p:nvPr>
        </p:nvSpPr>
        <p:spPr>
          <a:xfrm>
            <a:off x="457200" y="1600202"/>
            <a:ext cx="8229600" cy="4191917"/>
          </a:xfrm>
        </p:spPr>
        <p:txBody>
          <a:bodyPr>
            <a:spAutoFit/>
          </a:bodyPr>
          <a:lstStyle/>
          <a:p>
            <a:r>
              <a:rPr lang="en-US" sz="3600" dirty="0"/>
              <a:t>If the consequences of sin were limited to this present world … It would be bad enough.</a:t>
            </a:r>
          </a:p>
          <a:p>
            <a:pPr marL="137160" indent="0">
              <a:buNone/>
            </a:pPr>
            <a:endParaRPr lang="en-US" sz="3600" dirty="0"/>
          </a:p>
          <a:p>
            <a:r>
              <a:rPr lang="en-US" sz="3600" dirty="0"/>
              <a:t>If it only affected the body and had no power over the soul … It would be bad enough.</a:t>
            </a: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76699"/>
            <a:ext cx="8991600" cy="1538883"/>
          </a:xfrm>
        </p:spPr>
        <p:txBody>
          <a:bodyPr wrap="square">
            <a:spAutoFit/>
          </a:bodyPr>
          <a:lstStyle/>
          <a:p>
            <a:r>
              <a:rPr lang="en-US" sz="4700" dirty="0"/>
              <a:t>Sin Separates Man From God</a:t>
            </a:r>
            <a:br>
              <a:rPr lang="en-US" sz="4700" dirty="0"/>
            </a:br>
            <a:r>
              <a:rPr lang="en-US" sz="4700" dirty="0"/>
              <a:t>Isaiah 59:1-2; 1 Peter 3:12</a:t>
            </a:r>
          </a:p>
        </p:txBody>
      </p:sp>
      <p:sp>
        <p:nvSpPr>
          <p:cNvPr id="3" name="Content Placeholder 2"/>
          <p:cNvSpPr>
            <a:spLocks noGrp="1"/>
          </p:cNvSpPr>
          <p:nvPr>
            <p:ph idx="1"/>
          </p:nvPr>
        </p:nvSpPr>
        <p:spPr>
          <a:xfrm>
            <a:off x="152400" y="1600202"/>
            <a:ext cx="8839200" cy="4955203"/>
          </a:xfrm>
        </p:spPr>
        <p:txBody>
          <a:bodyPr wrap="square">
            <a:spAutoFit/>
          </a:bodyPr>
          <a:lstStyle/>
          <a:p>
            <a:pPr>
              <a:spcBef>
                <a:spcPts val="0"/>
              </a:spcBef>
            </a:pPr>
            <a:r>
              <a:rPr lang="en-US" dirty="0"/>
              <a:t>It separates us from God in this life. </a:t>
            </a:r>
            <a:br>
              <a:rPr lang="en-US" dirty="0"/>
            </a:br>
            <a:r>
              <a:rPr lang="en-US" dirty="0"/>
              <a:t>Genesis 3:23-24</a:t>
            </a:r>
          </a:p>
          <a:p>
            <a:pPr lvl="1">
              <a:spcBef>
                <a:spcPts val="0"/>
              </a:spcBef>
            </a:pPr>
            <a:r>
              <a:rPr lang="en-US" dirty="0"/>
              <a:t>Man not born away from God. Ezekiel 18:20 </a:t>
            </a:r>
            <a:br>
              <a:rPr lang="en-US" dirty="0"/>
            </a:br>
            <a:r>
              <a:rPr lang="en-US" i="1" dirty="0"/>
              <a:t>1 John 3:4, “Every one that doeth sin doeth also lawlessness; and sin is lawlessness.”</a:t>
            </a:r>
          </a:p>
          <a:p>
            <a:pPr lvl="1">
              <a:spcBef>
                <a:spcPts val="0"/>
              </a:spcBef>
            </a:pPr>
            <a:r>
              <a:rPr lang="en-US" i="1" dirty="0"/>
              <a:t>James 4:17, “To him therefore that knoweth to do good, and doeth it not, to him it is sin.”</a:t>
            </a:r>
            <a:endParaRPr lang="en-US" dirty="0"/>
          </a:p>
          <a:p>
            <a:pPr>
              <a:spcBef>
                <a:spcPts val="0"/>
              </a:spcBef>
            </a:pPr>
            <a:r>
              <a:rPr lang="en-US" dirty="0"/>
              <a:t>It separates us from God in eternity. </a:t>
            </a:r>
            <a:br>
              <a:rPr lang="en-US" dirty="0"/>
            </a:br>
            <a:r>
              <a:rPr lang="en-US" dirty="0"/>
              <a:t>Matthew 25:30, 41, 46</a:t>
            </a:r>
          </a:p>
          <a:p>
            <a:pPr>
              <a:spcBef>
                <a:spcPts val="0"/>
              </a:spcBef>
            </a:pPr>
            <a:r>
              <a:rPr lang="en-US" dirty="0"/>
              <a:t>Sin is incompatible with God. 2 Corinthians 6:14ff</a:t>
            </a:r>
          </a:p>
          <a:p>
            <a:pPr>
              <a:spcBef>
                <a:spcPts val="0"/>
              </a:spcBef>
            </a:pPr>
            <a:r>
              <a:rPr lang="en-US" dirty="0"/>
              <a:t>Israel. Joshua 7:10ff;</a:t>
            </a:r>
            <a:r>
              <a:rPr lang="en-US" sz="2400" dirty="0"/>
              <a:t> </a:t>
            </a:r>
            <a:r>
              <a:rPr lang="en-US" dirty="0"/>
              <a:t>Deuteronomy 31:17-18</a:t>
            </a:r>
          </a:p>
          <a:p>
            <a:pPr>
              <a:spcBef>
                <a:spcPts val="0"/>
              </a:spcBef>
            </a:pPr>
            <a:r>
              <a:rPr lang="en-US" dirty="0"/>
              <a:t>Judah. Isaiah 1:1-4; 59:1-2</a:t>
            </a: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1309"/>
            <a:ext cx="8229600" cy="1569660"/>
          </a:xfrm>
        </p:spPr>
        <p:txBody>
          <a:bodyPr>
            <a:spAutoFit/>
          </a:bodyPr>
          <a:lstStyle/>
          <a:p>
            <a:r>
              <a:rPr lang="en-US" sz="4800" dirty="0"/>
              <a:t>Sin Separates Us From The Church</a:t>
            </a:r>
          </a:p>
        </p:txBody>
      </p:sp>
      <p:sp>
        <p:nvSpPr>
          <p:cNvPr id="3" name="Content Placeholder 2"/>
          <p:cNvSpPr>
            <a:spLocks noGrp="1"/>
          </p:cNvSpPr>
          <p:nvPr>
            <p:ph idx="1"/>
          </p:nvPr>
        </p:nvSpPr>
        <p:spPr>
          <a:xfrm>
            <a:off x="457200" y="1600200"/>
            <a:ext cx="8229600" cy="2973122"/>
          </a:xfrm>
        </p:spPr>
        <p:txBody>
          <a:bodyPr wrap="square">
            <a:spAutoFit/>
          </a:bodyPr>
          <a:lstStyle/>
          <a:p>
            <a:r>
              <a:rPr lang="en-US" sz="3600" dirty="0"/>
              <a:t>Ananias and Sapphira in Jerusalem. Acts 5:1-11</a:t>
            </a:r>
          </a:p>
          <a:p>
            <a:r>
              <a:rPr lang="en-US" sz="3600" dirty="0"/>
              <a:t>Discipline. Romans 16:17; </a:t>
            </a:r>
            <a:br>
              <a:rPr lang="en-US" sz="3600" dirty="0"/>
            </a:br>
            <a:r>
              <a:rPr lang="en-US" sz="3600" dirty="0"/>
              <a:t>1 Corinthians 5:1, 11, 13;</a:t>
            </a:r>
            <a:br>
              <a:rPr lang="en-US" sz="3600" dirty="0"/>
            </a:br>
            <a:r>
              <a:rPr lang="en-US" sz="3600" dirty="0"/>
              <a:t>2 Thessalonians 3:6, 14-15</a:t>
            </a: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1309"/>
            <a:ext cx="8229600" cy="1569660"/>
          </a:xfrm>
        </p:spPr>
        <p:txBody>
          <a:bodyPr>
            <a:spAutoFit/>
          </a:bodyPr>
          <a:lstStyle/>
          <a:p>
            <a:r>
              <a:rPr lang="en-US" sz="4800" dirty="0"/>
              <a:t>Sin Separates Brethren</a:t>
            </a:r>
            <a:br>
              <a:rPr lang="en-US" sz="4800" dirty="0"/>
            </a:br>
            <a:r>
              <a:rPr lang="en-US" sz="4800" dirty="0"/>
              <a:t>Proverbs 6:19</a:t>
            </a:r>
          </a:p>
        </p:txBody>
      </p:sp>
      <p:sp>
        <p:nvSpPr>
          <p:cNvPr id="3" name="Content Placeholder 2"/>
          <p:cNvSpPr>
            <a:spLocks noGrp="1"/>
          </p:cNvSpPr>
          <p:nvPr>
            <p:ph idx="1"/>
          </p:nvPr>
        </p:nvSpPr>
        <p:spPr>
          <a:xfrm>
            <a:off x="457200" y="1600202"/>
            <a:ext cx="8229600" cy="4524315"/>
          </a:xfrm>
        </p:spPr>
        <p:txBody>
          <a:bodyPr>
            <a:spAutoFit/>
          </a:bodyPr>
          <a:lstStyle/>
          <a:p>
            <a:r>
              <a:rPr lang="en-US" sz="3200" dirty="0"/>
              <a:t>Abraham and Lot. Genesis 13:8</a:t>
            </a:r>
          </a:p>
          <a:p>
            <a:r>
              <a:rPr lang="en-US" sz="3200" dirty="0"/>
              <a:t>Israel and Judah. 1 Kings 12</a:t>
            </a:r>
          </a:p>
          <a:p>
            <a:r>
              <a:rPr lang="en-US" sz="3200" dirty="0"/>
              <a:t>Corinth. 1 Corinthians 1:10; 11:17ff; 12:12ff</a:t>
            </a:r>
          </a:p>
          <a:p>
            <a:r>
              <a:rPr lang="en-US" sz="3200" dirty="0"/>
              <a:t>Philippi. Philippians 2:2ff; 4:2ff</a:t>
            </a:r>
          </a:p>
          <a:p>
            <a:r>
              <a:rPr lang="en-US" sz="3200" dirty="0"/>
              <a:t>Circumcision of Gentiles. Acts 15; Galatians 2; 5:15</a:t>
            </a:r>
          </a:p>
          <a:p>
            <a:r>
              <a:rPr lang="en-US" sz="3200" dirty="0"/>
              <a:t>Diotrephes. 3 John</a:t>
            </a: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rrowheads="1"/>
          </p:cNvSpPr>
          <p:nvPr>
            <p:ph type="title"/>
          </p:nvPr>
        </p:nvSpPr>
        <p:spPr>
          <a:xfrm>
            <a:off x="76200" y="14645"/>
            <a:ext cx="8991600" cy="1446550"/>
          </a:xfrm>
        </p:spPr>
        <p:txBody>
          <a:bodyPr wrap="square">
            <a:spAutoFit/>
          </a:bodyPr>
          <a:lstStyle/>
          <a:p>
            <a:r>
              <a:rPr lang="en-US" sz="4400" dirty="0">
                <a:effectLst/>
              </a:rPr>
              <a:t>Foundation of Fellowship</a:t>
            </a:r>
            <a:br>
              <a:rPr lang="en-US" sz="4400" dirty="0">
                <a:effectLst/>
              </a:rPr>
            </a:br>
            <a:r>
              <a:rPr lang="en-US" sz="4400" dirty="0">
                <a:solidFill>
                  <a:schemeClr val="tx1"/>
                </a:solidFill>
                <a:effectLst/>
              </a:rPr>
              <a:t>1 John1:3-7; 1 Corinthians 1:9</a:t>
            </a:r>
          </a:p>
        </p:txBody>
      </p:sp>
      <p:sp>
        <p:nvSpPr>
          <p:cNvPr id="17412" name="Oval 4"/>
          <p:cNvSpPr>
            <a:spLocks noChangeArrowheads="1"/>
          </p:cNvSpPr>
          <p:nvPr/>
        </p:nvSpPr>
        <p:spPr bwMode="auto">
          <a:xfrm>
            <a:off x="3276600" y="1981200"/>
            <a:ext cx="2362200" cy="1524000"/>
          </a:xfrm>
          <a:prstGeom prst="ellipse">
            <a:avLst/>
          </a:prstGeom>
          <a:solidFill>
            <a:schemeClr val="accent1"/>
          </a:solidFill>
          <a:ln w="9525">
            <a:solidFill>
              <a:schemeClr val="tx1"/>
            </a:solidFill>
            <a:round/>
            <a:headEnd/>
            <a:tailEnd/>
          </a:ln>
          <a:effectLst/>
        </p:spPr>
        <p:txBody>
          <a:bodyPr wrap="none" anchor="ctr"/>
          <a:lstStyle/>
          <a:p>
            <a:pPr algn="ctr">
              <a:defRPr/>
            </a:pPr>
            <a:endParaRPr lang="en-US">
              <a:solidFill>
                <a:prstClr val="white"/>
              </a:solidFill>
              <a:latin typeface="Book Antiqua"/>
            </a:endParaRPr>
          </a:p>
        </p:txBody>
      </p:sp>
      <p:sp>
        <p:nvSpPr>
          <p:cNvPr id="17413" name="Text Box 5"/>
          <p:cNvSpPr txBox="1">
            <a:spLocks noChangeArrowheads="1"/>
          </p:cNvSpPr>
          <p:nvPr/>
        </p:nvSpPr>
        <p:spPr bwMode="auto">
          <a:xfrm>
            <a:off x="3810000" y="2362200"/>
            <a:ext cx="1295400" cy="762000"/>
          </a:xfrm>
          <a:prstGeom prst="rect">
            <a:avLst/>
          </a:prstGeom>
          <a:noFill/>
          <a:ln w="9525">
            <a:noFill/>
            <a:miter lim="800000"/>
            <a:headEnd/>
            <a:tailEnd/>
          </a:ln>
          <a:effectLst/>
        </p:spPr>
        <p:txBody>
          <a:bodyPr>
            <a:spAutoFit/>
          </a:bodyPr>
          <a:lstStyle/>
          <a:p>
            <a:pPr>
              <a:defRPr/>
            </a:pPr>
            <a:r>
              <a:rPr lang="en-US" sz="4400" dirty="0">
                <a:solidFill>
                  <a:prstClr val="white"/>
                </a:solidFill>
                <a:latin typeface="Book Antiqua"/>
              </a:rPr>
              <a:t>God</a:t>
            </a:r>
          </a:p>
        </p:txBody>
      </p:sp>
      <p:sp>
        <p:nvSpPr>
          <p:cNvPr id="17417" name="Oval 9"/>
          <p:cNvSpPr>
            <a:spLocks noChangeArrowheads="1"/>
          </p:cNvSpPr>
          <p:nvPr/>
        </p:nvSpPr>
        <p:spPr bwMode="auto">
          <a:xfrm>
            <a:off x="304800" y="4724400"/>
            <a:ext cx="2438400" cy="1752600"/>
          </a:xfrm>
          <a:prstGeom prst="ellipse">
            <a:avLst/>
          </a:prstGeom>
          <a:solidFill>
            <a:schemeClr val="accent1"/>
          </a:solidFill>
          <a:ln w="9525">
            <a:solidFill>
              <a:schemeClr val="tx1"/>
            </a:solidFill>
            <a:round/>
            <a:headEnd/>
            <a:tailEnd/>
          </a:ln>
          <a:effectLst/>
        </p:spPr>
        <p:txBody>
          <a:bodyPr wrap="none" anchor="ctr"/>
          <a:lstStyle/>
          <a:p>
            <a:pPr algn="ctr">
              <a:defRPr/>
            </a:pPr>
            <a:r>
              <a:rPr lang="en-US" sz="4400" dirty="0">
                <a:solidFill>
                  <a:prstClr val="white"/>
                </a:solidFill>
                <a:latin typeface="Book Antiqua"/>
              </a:rPr>
              <a:t>Bruce</a:t>
            </a:r>
          </a:p>
        </p:txBody>
      </p:sp>
      <p:sp>
        <p:nvSpPr>
          <p:cNvPr id="17418" name="Oval 10"/>
          <p:cNvSpPr>
            <a:spLocks noChangeArrowheads="1"/>
          </p:cNvSpPr>
          <p:nvPr/>
        </p:nvSpPr>
        <p:spPr bwMode="auto">
          <a:xfrm>
            <a:off x="6324600" y="4648200"/>
            <a:ext cx="2438400" cy="1828800"/>
          </a:xfrm>
          <a:prstGeom prst="ellipse">
            <a:avLst/>
          </a:prstGeom>
          <a:solidFill>
            <a:schemeClr val="accent1"/>
          </a:solidFill>
          <a:ln w="9525">
            <a:solidFill>
              <a:schemeClr val="tx1"/>
            </a:solidFill>
            <a:round/>
            <a:headEnd/>
            <a:tailEnd/>
          </a:ln>
          <a:effectLst/>
        </p:spPr>
        <p:txBody>
          <a:bodyPr wrap="none" anchor="ctr"/>
          <a:lstStyle/>
          <a:p>
            <a:pPr algn="ctr">
              <a:defRPr/>
            </a:pPr>
            <a:endParaRPr lang="en-US">
              <a:solidFill>
                <a:prstClr val="white"/>
              </a:solidFill>
              <a:latin typeface="Book Antiqua"/>
            </a:endParaRPr>
          </a:p>
        </p:txBody>
      </p:sp>
      <p:sp>
        <p:nvSpPr>
          <p:cNvPr id="17422" name="AutoShape 14"/>
          <p:cNvSpPr>
            <a:spLocks noChangeArrowheads="1"/>
          </p:cNvSpPr>
          <p:nvPr/>
        </p:nvSpPr>
        <p:spPr bwMode="auto">
          <a:xfrm rot="-2212269">
            <a:off x="1552575" y="3500438"/>
            <a:ext cx="2205038" cy="958850"/>
          </a:xfrm>
          <a:prstGeom prst="leftRightArrow">
            <a:avLst>
              <a:gd name="adj1" fmla="val 50000"/>
              <a:gd name="adj2" fmla="val 45993"/>
            </a:avLst>
          </a:prstGeom>
          <a:solidFill>
            <a:schemeClr val="accent1"/>
          </a:solidFill>
          <a:ln w="9525">
            <a:solidFill>
              <a:schemeClr val="tx1"/>
            </a:solidFill>
            <a:miter lim="800000"/>
            <a:headEnd/>
            <a:tailEnd/>
          </a:ln>
          <a:effectLst/>
        </p:spPr>
        <p:txBody>
          <a:bodyPr wrap="none" anchor="ctr"/>
          <a:lstStyle/>
          <a:p>
            <a:pPr>
              <a:defRPr/>
            </a:pPr>
            <a:endParaRPr lang="en-US">
              <a:solidFill>
                <a:prstClr val="white"/>
              </a:solidFill>
              <a:latin typeface="Book Antiqua"/>
            </a:endParaRPr>
          </a:p>
        </p:txBody>
      </p:sp>
      <p:sp>
        <p:nvSpPr>
          <p:cNvPr id="17424" name="AutoShape 16"/>
          <p:cNvSpPr>
            <a:spLocks noChangeArrowheads="1"/>
          </p:cNvSpPr>
          <p:nvPr/>
        </p:nvSpPr>
        <p:spPr bwMode="auto">
          <a:xfrm rot="2690639">
            <a:off x="5105402" y="3505202"/>
            <a:ext cx="2035175" cy="944563"/>
          </a:xfrm>
          <a:prstGeom prst="leftRightArrow">
            <a:avLst>
              <a:gd name="adj1" fmla="val 49676"/>
              <a:gd name="adj2" fmla="val 40559"/>
            </a:avLst>
          </a:prstGeom>
          <a:solidFill>
            <a:schemeClr val="accent1"/>
          </a:solidFill>
          <a:ln w="9525">
            <a:solidFill>
              <a:schemeClr val="tx1"/>
            </a:solidFill>
            <a:miter lim="800000"/>
            <a:headEnd/>
            <a:tailEnd/>
          </a:ln>
          <a:effectLst/>
        </p:spPr>
        <p:txBody>
          <a:bodyPr wrap="none" anchor="ctr"/>
          <a:lstStyle/>
          <a:p>
            <a:pPr>
              <a:defRPr/>
            </a:pPr>
            <a:endParaRPr lang="en-US">
              <a:solidFill>
                <a:prstClr val="white"/>
              </a:solidFill>
              <a:latin typeface="Book Antiqua"/>
            </a:endParaRPr>
          </a:p>
        </p:txBody>
      </p:sp>
      <p:sp>
        <p:nvSpPr>
          <p:cNvPr id="17425" name="AutoShape 17"/>
          <p:cNvSpPr>
            <a:spLocks noChangeArrowheads="1"/>
          </p:cNvSpPr>
          <p:nvPr/>
        </p:nvSpPr>
        <p:spPr bwMode="auto">
          <a:xfrm>
            <a:off x="2705492" y="4876800"/>
            <a:ext cx="3657600" cy="914400"/>
          </a:xfrm>
          <a:prstGeom prst="leftRightArrow">
            <a:avLst>
              <a:gd name="adj1" fmla="val 50000"/>
              <a:gd name="adj2" fmla="val 80000"/>
            </a:avLst>
          </a:prstGeom>
          <a:solidFill>
            <a:schemeClr val="accent1"/>
          </a:solidFill>
          <a:ln w="9525">
            <a:solidFill>
              <a:schemeClr val="tx1"/>
            </a:solidFill>
            <a:miter lim="800000"/>
            <a:headEnd/>
            <a:tailEnd/>
          </a:ln>
          <a:effectLst/>
        </p:spPr>
        <p:txBody>
          <a:bodyPr wrap="none" anchor="ctr"/>
          <a:lstStyle/>
          <a:p>
            <a:pPr>
              <a:defRPr/>
            </a:pPr>
            <a:endParaRPr lang="en-US">
              <a:solidFill>
                <a:prstClr val="white"/>
              </a:solidFill>
              <a:latin typeface="Book Antiqua"/>
            </a:endParaRPr>
          </a:p>
        </p:txBody>
      </p:sp>
      <p:sp>
        <p:nvSpPr>
          <p:cNvPr id="17427" name="Text Box 19"/>
          <p:cNvSpPr txBox="1">
            <a:spLocks noChangeArrowheads="1"/>
          </p:cNvSpPr>
          <p:nvPr/>
        </p:nvSpPr>
        <p:spPr bwMode="auto">
          <a:xfrm>
            <a:off x="3315092" y="5029200"/>
            <a:ext cx="2362200" cy="579438"/>
          </a:xfrm>
          <a:prstGeom prst="rect">
            <a:avLst/>
          </a:prstGeom>
          <a:noFill/>
          <a:ln w="9525">
            <a:noFill/>
            <a:miter lim="800000"/>
            <a:headEnd/>
            <a:tailEnd/>
          </a:ln>
          <a:effectLst/>
        </p:spPr>
        <p:txBody>
          <a:bodyPr>
            <a:spAutoFit/>
          </a:bodyPr>
          <a:lstStyle/>
          <a:p>
            <a:pPr>
              <a:defRPr/>
            </a:pPr>
            <a:r>
              <a:rPr lang="en-US" sz="3200" dirty="0">
                <a:solidFill>
                  <a:prstClr val="white"/>
                </a:solidFill>
                <a:latin typeface="Book Antiqua"/>
              </a:rPr>
              <a:t>Fellowship</a:t>
            </a:r>
          </a:p>
        </p:txBody>
      </p:sp>
      <p:sp>
        <p:nvSpPr>
          <p:cNvPr id="17429" name="Text Box 21"/>
          <p:cNvSpPr txBox="1">
            <a:spLocks noChangeArrowheads="1"/>
          </p:cNvSpPr>
          <p:nvPr/>
        </p:nvSpPr>
        <p:spPr bwMode="auto">
          <a:xfrm rot="-2290724">
            <a:off x="1800225" y="3638550"/>
            <a:ext cx="1758950" cy="457200"/>
          </a:xfrm>
          <a:prstGeom prst="rect">
            <a:avLst/>
          </a:prstGeom>
          <a:noFill/>
          <a:ln w="9525">
            <a:noFill/>
            <a:miter lim="800000"/>
            <a:headEnd/>
            <a:tailEnd/>
          </a:ln>
          <a:effectLst/>
        </p:spPr>
        <p:txBody>
          <a:bodyPr>
            <a:spAutoFit/>
          </a:bodyPr>
          <a:lstStyle/>
          <a:p>
            <a:pPr>
              <a:defRPr/>
            </a:pPr>
            <a:r>
              <a:rPr lang="en-US" sz="2400" dirty="0">
                <a:solidFill>
                  <a:prstClr val="white"/>
                </a:solidFill>
                <a:latin typeface="Book Antiqua"/>
              </a:rPr>
              <a:t>Fellowship</a:t>
            </a:r>
          </a:p>
        </p:txBody>
      </p:sp>
      <p:sp>
        <p:nvSpPr>
          <p:cNvPr id="17430" name="Text Box 22"/>
          <p:cNvSpPr txBox="1">
            <a:spLocks noChangeArrowheads="1"/>
          </p:cNvSpPr>
          <p:nvPr/>
        </p:nvSpPr>
        <p:spPr bwMode="auto">
          <a:xfrm rot="2770885">
            <a:off x="5293520" y="3802857"/>
            <a:ext cx="1751013" cy="457200"/>
          </a:xfrm>
          <a:prstGeom prst="rect">
            <a:avLst/>
          </a:prstGeom>
          <a:noFill/>
          <a:ln w="9525">
            <a:noFill/>
            <a:miter lim="800000"/>
            <a:headEnd/>
            <a:tailEnd/>
          </a:ln>
          <a:effectLst/>
        </p:spPr>
        <p:txBody>
          <a:bodyPr>
            <a:spAutoFit/>
          </a:bodyPr>
          <a:lstStyle/>
          <a:p>
            <a:pPr>
              <a:defRPr/>
            </a:pPr>
            <a:r>
              <a:rPr lang="en-US" sz="2400" dirty="0">
                <a:solidFill>
                  <a:prstClr val="white"/>
                </a:solidFill>
                <a:latin typeface="Book Antiqua"/>
              </a:rPr>
              <a:t>Fellowship</a:t>
            </a:r>
          </a:p>
        </p:txBody>
      </p:sp>
      <p:sp>
        <p:nvSpPr>
          <p:cNvPr id="17431" name="Text Box 23"/>
          <p:cNvSpPr txBox="1">
            <a:spLocks noChangeArrowheads="1"/>
          </p:cNvSpPr>
          <p:nvPr/>
        </p:nvSpPr>
        <p:spPr bwMode="auto">
          <a:xfrm rot="2519910">
            <a:off x="5408675" y="3197734"/>
            <a:ext cx="3401893" cy="584775"/>
          </a:xfrm>
          <a:prstGeom prst="rect">
            <a:avLst/>
          </a:prstGeom>
          <a:noFill/>
          <a:ln w="9525">
            <a:noFill/>
            <a:miter lim="800000"/>
            <a:headEnd/>
            <a:tailEnd/>
          </a:ln>
          <a:effectLst/>
        </p:spPr>
        <p:txBody>
          <a:bodyPr wrap="none">
            <a:spAutoFit/>
          </a:bodyPr>
          <a:lstStyle/>
          <a:p>
            <a:pPr>
              <a:defRPr/>
            </a:pPr>
            <a:r>
              <a:rPr lang="en-US" sz="3200" dirty="0">
                <a:solidFill>
                  <a:prstClr val="white"/>
                </a:solidFill>
                <a:latin typeface="Book Antiqua"/>
              </a:rPr>
              <a:t>Walks in the light</a:t>
            </a:r>
          </a:p>
        </p:txBody>
      </p:sp>
      <p:sp>
        <p:nvSpPr>
          <p:cNvPr id="17432" name="Text Box 24"/>
          <p:cNvSpPr txBox="1">
            <a:spLocks noChangeArrowheads="1"/>
          </p:cNvSpPr>
          <p:nvPr/>
        </p:nvSpPr>
        <p:spPr bwMode="auto">
          <a:xfrm>
            <a:off x="365125" y="2944813"/>
            <a:ext cx="184150" cy="366712"/>
          </a:xfrm>
          <a:prstGeom prst="rect">
            <a:avLst/>
          </a:prstGeom>
          <a:noFill/>
          <a:ln w="9525">
            <a:noFill/>
            <a:miter lim="800000"/>
            <a:headEnd/>
            <a:tailEnd/>
          </a:ln>
          <a:effectLst/>
        </p:spPr>
        <p:txBody>
          <a:bodyPr wrap="none">
            <a:spAutoFit/>
          </a:bodyPr>
          <a:lstStyle/>
          <a:p>
            <a:pPr>
              <a:defRPr/>
            </a:pPr>
            <a:endParaRPr lang="en-US">
              <a:solidFill>
                <a:prstClr val="white"/>
              </a:solidFill>
              <a:latin typeface="Book Antiqua"/>
            </a:endParaRPr>
          </a:p>
        </p:txBody>
      </p:sp>
      <p:sp>
        <p:nvSpPr>
          <p:cNvPr id="17433" name="Text Box 25"/>
          <p:cNvSpPr txBox="1">
            <a:spLocks noChangeArrowheads="1"/>
          </p:cNvSpPr>
          <p:nvPr/>
        </p:nvSpPr>
        <p:spPr bwMode="auto">
          <a:xfrm rot="-2376730">
            <a:off x="-1526" y="3197734"/>
            <a:ext cx="3401893" cy="584775"/>
          </a:xfrm>
          <a:prstGeom prst="rect">
            <a:avLst/>
          </a:prstGeom>
          <a:noFill/>
          <a:ln w="9525">
            <a:noFill/>
            <a:miter lim="800000"/>
            <a:headEnd/>
            <a:tailEnd/>
          </a:ln>
          <a:effectLst/>
        </p:spPr>
        <p:txBody>
          <a:bodyPr wrap="none">
            <a:spAutoFit/>
          </a:bodyPr>
          <a:lstStyle/>
          <a:p>
            <a:pPr>
              <a:defRPr/>
            </a:pPr>
            <a:r>
              <a:rPr lang="en-US" sz="3200" dirty="0">
                <a:solidFill>
                  <a:prstClr val="white"/>
                </a:solidFill>
                <a:latin typeface="Book Antiqua"/>
              </a:rPr>
              <a:t>Walks in the light</a:t>
            </a:r>
          </a:p>
        </p:txBody>
      </p:sp>
      <p:sp>
        <p:nvSpPr>
          <p:cNvPr id="17434" name="Text Box 26"/>
          <p:cNvSpPr txBox="1">
            <a:spLocks noChangeArrowheads="1"/>
          </p:cNvSpPr>
          <p:nvPr/>
        </p:nvSpPr>
        <p:spPr bwMode="auto">
          <a:xfrm>
            <a:off x="6629400" y="5181602"/>
            <a:ext cx="2153154" cy="769441"/>
          </a:xfrm>
          <a:prstGeom prst="rect">
            <a:avLst/>
          </a:prstGeom>
          <a:noFill/>
          <a:ln w="9525">
            <a:noFill/>
            <a:miter lim="800000"/>
            <a:headEnd/>
            <a:tailEnd/>
          </a:ln>
          <a:effectLst/>
        </p:spPr>
        <p:txBody>
          <a:bodyPr wrap="none">
            <a:spAutoFit/>
          </a:bodyPr>
          <a:lstStyle/>
          <a:p>
            <a:pPr>
              <a:defRPr/>
            </a:pPr>
            <a:r>
              <a:rPr lang="en-US" sz="4400" dirty="0">
                <a:solidFill>
                  <a:prstClr val="white"/>
                </a:solidFill>
                <a:latin typeface="Book Antiqua"/>
              </a:rPr>
              <a:t>Richard</a:t>
            </a: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rrowheads="1"/>
          </p:cNvSpPr>
          <p:nvPr>
            <p:ph type="title"/>
          </p:nvPr>
        </p:nvSpPr>
        <p:spPr>
          <a:xfrm>
            <a:off x="76200" y="-50125"/>
            <a:ext cx="8991600" cy="2123658"/>
          </a:xfrm>
        </p:spPr>
        <p:txBody>
          <a:bodyPr wrap="square">
            <a:spAutoFit/>
          </a:bodyPr>
          <a:lstStyle/>
          <a:p>
            <a:r>
              <a:rPr lang="en-US" sz="4400" dirty="0">
                <a:effectLst/>
              </a:rPr>
              <a:t>Sin Separates Brethren</a:t>
            </a:r>
            <a:br>
              <a:rPr lang="en-US" sz="4400" dirty="0">
                <a:effectLst/>
              </a:rPr>
            </a:br>
            <a:r>
              <a:rPr lang="en-US" sz="4400" dirty="0">
                <a:solidFill>
                  <a:schemeClr val="tx1"/>
                </a:solidFill>
                <a:effectLst/>
              </a:rPr>
              <a:t>1 John1:3-7; 1 Corinthians 1:9; Ephesians 5:7-11</a:t>
            </a:r>
          </a:p>
        </p:txBody>
      </p:sp>
      <p:sp>
        <p:nvSpPr>
          <p:cNvPr id="30724" name="Oval 4"/>
          <p:cNvSpPr>
            <a:spLocks noChangeArrowheads="1"/>
          </p:cNvSpPr>
          <p:nvPr/>
        </p:nvSpPr>
        <p:spPr bwMode="auto">
          <a:xfrm>
            <a:off x="3276600" y="1981200"/>
            <a:ext cx="2362200" cy="1524000"/>
          </a:xfrm>
          <a:prstGeom prst="ellipse">
            <a:avLst/>
          </a:prstGeom>
          <a:solidFill>
            <a:schemeClr val="accent1"/>
          </a:solidFill>
          <a:ln w="9525">
            <a:solidFill>
              <a:schemeClr val="tx1"/>
            </a:solidFill>
            <a:round/>
            <a:headEnd/>
            <a:tailEnd/>
          </a:ln>
          <a:effectLst/>
        </p:spPr>
        <p:txBody>
          <a:bodyPr wrap="none" anchor="ctr"/>
          <a:lstStyle/>
          <a:p>
            <a:pPr algn="ctr">
              <a:defRPr/>
            </a:pPr>
            <a:endParaRPr lang="en-US">
              <a:solidFill>
                <a:prstClr val="white"/>
              </a:solidFill>
              <a:latin typeface="Book Antiqua"/>
            </a:endParaRPr>
          </a:p>
        </p:txBody>
      </p:sp>
      <p:sp>
        <p:nvSpPr>
          <p:cNvPr id="30725" name="Text Box 5"/>
          <p:cNvSpPr txBox="1">
            <a:spLocks noChangeArrowheads="1"/>
          </p:cNvSpPr>
          <p:nvPr/>
        </p:nvSpPr>
        <p:spPr bwMode="auto">
          <a:xfrm>
            <a:off x="3810000" y="2362200"/>
            <a:ext cx="1295400" cy="762000"/>
          </a:xfrm>
          <a:prstGeom prst="rect">
            <a:avLst/>
          </a:prstGeom>
          <a:noFill/>
          <a:ln w="9525">
            <a:noFill/>
            <a:miter lim="800000"/>
            <a:headEnd/>
            <a:tailEnd/>
          </a:ln>
          <a:effectLst/>
        </p:spPr>
        <p:txBody>
          <a:bodyPr>
            <a:spAutoFit/>
          </a:bodyPr>
          <a:lstStyle/>
          <a:p>
            <a:pPr>
              <a:defRPr/>
            </a:pPr>
            <a:r>
              <a:rPr lang="en-US" sz="4400">
                <a:solidFill>
                  <a:prstClr val="white"/>
                </a:solidFill>
                <a:latin typeface="Book Antiqua"/>
              </a:rPr>
              <a:t>God</a:t>
            </a:r>
          </a:p>
        </p:txBody>
      </p:sp>
      <p:sp>
        <p:nvSpPr>
          <p:cNvPr id="30726" name="Oval 6"/>
          <p:cNvSpPr>
            <a:spLocks noChangeArrowheads="1"/>
          </p:cNvSpPr>
          <p:nvPr/>
        </p:nvSpPr>
        <p:spPr bwMode="auto">
          <a:xfrm>
            <a:off x="304800" y="4724400"/>
            <a:ext cx="2438400" cy="1752600"/>
          </a:xfrm>
          <a:prstGeom prst="ellipse">
            <a:avLst/>
          </a:prstGeom>
          <a:solidFill>
            <a:schemeClr val="accent1"/>
          </a:solidFill>
          <a:ln w="9525">
            <a:solidFill>
              <a:schemeClr val="tx1"/>
            </a:solidFill>
            <a:round/>
            <a:headEnd/>
            <a:tailEnd/>
          </a:ln>
          <a:effectLst/>
        </p:spPr>
        <p:txBody>
          <a:bodyPr wrap="none" anchor="ctr"/>
          <a:lstStyle/>
          <a:p>
            <a:pPr algn="ctr">
              <a:defRPr/>
            </a:pPr>
            <a:r>
              <a:rPr lang="en-US" sz="4400" dirty="0">
                <a:solidFill>
                  <a:prstClr val="white"/>
                </a:solidFill>
                <a:latin typeface="Book Antiqua"/>
              </a:rPr>
              <a:t>Bruce</a:t>
            </a:r>
          </a:p>
        </p:txBody>
      </p:sp>
      <p:sp>
        <p:nvSpPr>
          <p:cNvPr id="30727" name="Oval 7"/>
          <p:cNvSpPr>
            <a:spLocks noChangeArrowheads="1"/>
          </p:cNvSpPr>
          <p:nvPr/>
        </p:nvSpPr>
        <p:spPr bwMode="auto">
          <a:xfrm>
            <a:off x="6324600" y="4648200"/>
            <a:ext cx="2438400" cy="1828800"/>
          </a:xfrm>
          <a:prstGeom prst="ellipse">
            <a:avLst/>
          </a:prstGeom>
          <a:solidFill>
            <a:schemeClr val="accent1"/>
          </a:solidFill>
          <a:ln w="9525">
            <a:solidFill>
              <a:schemeClr val="tx1"/>
            </a:solidFill>
            <a:round/>
            <a:headEnd/>
            <a:tailEnd/>
          </a:ln>
          <a:effectLst/>
        </p:spPr>
        <p:txBody>
          <a:bodyPr wrap="none" anchor="ctr"/>
          <a:lstStyle/>
          <a:p>
            <a:pPr algn="ctr">
              <a:defRPr/>
            </a:pPr>
            <a:r>
              <a:rPr lang="en-US" sz="4400" dirty="0">
                <a:solidFill>
                  <a:prstClr val="white"/>
                </a:solidFill>
                <a:latin typeface="Book Antiqua"/>
              </a:rPr>
              <a:t>Richard</a:t>
            </a:r>
            <a:endParaRPr lang="en-US" dirty="0">
              <a:solidFill>
                <a:prstClr val="white"/>
              </a:solidFill>
              <a:latin typeface="Book Antiqua"/>
            </a:endParaRPr>
          </a:p>
        </p:txBody>
      </p:sp>
      <p:sp>
        <p:nvSpPr>
          <p:cNvPr id="30728" name="AutoShape 8"/>
          <p:cNvSpPr>
            <a:spLocks noChangeArrowheads="1"/>
          </p:cNvSpPr>
          <p:nvPr/>
        </p:nvSpPr>
        <p:spPr bwMode="auto">
          <a:xfrm rot="-2212269">
            <a:off x="1552575" y="3500438"/>
            <a:ext cx="2205038" cy="958850"/>
          </a:xfrm>
          <a:prstGeom prst="leftRightArrow">
            <a:avLst>
              <a:gd name="adj1" fmla="val 50000"/>
              <a:gd name="adj2" fmla="val 45993"/>
            </a:avLst>
          </a:prstGeom>
          <a:solidFill>
            <a:schemeClr val="accent1"/>
          </a:solidFill>
          <a:ln w="9525">
            <a:solidFill>
              <a:schemeClr val="tx1"/>
            </a:solidFill>
            <a:miter lim="800000"/>
            <a:headEnd/>
            <a:tailEnd/>
          </a:ln>
          <a:effectLst/>
        </p:spPr>
        <p:txBody>
          <a:bodyPr wrap="none" anchor="ctr"/>
          <a:lstStyle/>
          <a:p>
            <a:pPr>
              <a:defRPr/>
            </a:pPr>
            <a:endParaRPr lang="en-US">
              <a:solidFill>
                <a:prstClr val="white"/>
              </a:solidFill>
              <a:latin typeface="Book Antiqua"/>
            </a:endParaRPr>
          </a:p>
        </p:txBody>
      </p:sp>
      <p:sp>
        <p:nvSpPr>
          <p:cNvPr id="30729" name="AutoShape 9"/>
          <p:cNvSpPr>
            <a:spLocks noChangeArrowheads="1"/>
          </p:cNvSpPr>
          <p:nvPr/>
        </p:nvSpPr>
        <p:spPr bwMode="auto">
          <a:xfrm rot="2690639">
            <a:off x="5105402" y="3505202"/>
            <a:ext cx="2035175" cy="944563"/>
          </a:xfrm>
          <a:prstGeom prst="leftRightArrow">
            <a:avLst>
              <a:gd name="adj1" fmla="val 49676"/>
              <a:gd name="adj2" fmla="val 40559"/>
            </a:avLst>
          </a:prstGeom>
          <a:solidFill>
            <a:schemeClr val="accent1"/>
          </a:solidFill>
          <a:ln w="9525">
            <a:solidFill>
              <a:schemeClr val="tx1"/>
            </a:solidFill>
            <a:miter lim="800000"/>
            <a:headEnd/>
            <a:tailEnd/>
          </a:ln>
          <a:effectLst/>
        </p:spPr>
        <p:txBody>
          <a:bodyPr wrap="none" anchor="ctr"/>
          <a:lstStyle/>
          <a:p>
            <a:pPr>
              <a:defRPr/>
            </a:pPr>
            <a:endParaRPr lang="en-US">
              <a:solidFill>
                <a:prstClr val="white"/>
              </a:solidFill>
              <a:latin typeface="Book Antiqua"/>
            </a:endParaRPr>
          </a:p>
        </p:txBody>
      </p:sp>
      <p:sp>
        <p:nvSpPr>
          <p:cNvPr id="30730" name="AutoShape 10"/>
          <p:cNvSpPr>
            <a:spLocks noChangeArrowheads="1"/>
          </p:cNvSpPr>
          <p:nvPr/>
        </p:nvSpPr>
        <p:spPr bwMode="auto">
          <a:xfrm>
            <a:off x="2695281" y="4876800"/>
            <a:ext cx="3657600" cy="914400"/>
          </a:xfrm>
          <a:prstGeom prst="leftRightArrow">
            <a:avLst>
              <a:gd name="adj1" fmla="val 50000"/>
              <a:gd name="adj2" fmla="val 80000"/>
            </a:avLst>
          </a:prstGeom>
          <a:solidFill>
            <a:schemeClr val="accent1"/>
          </a:solidFill>
          <a:ln w="9525">
            <a:solidFill>
              <a:schemeClr val="tx1"/>
            </a:solidFill>
            <a:miter lim="800000"/>
            <a:headEnd/>
            <a:tailEnd/>
          </a:ln>
          <a:effectLst/>
        </p:spPr>
        <p:txBody>
          <a:bodyPr wrap="none" anchor="ctr"/>
          <a:lstStyle/>
          <a:p>
            <a:pPr>
              <a:defRPr/>
            </a:pPr>
            <a:endParaRPr lang="en-US">
              <a:solidFill>
                <a:prstClr val="white"/>
              </a:solidFill>
              <a:latin typeface="Book Antiqua"/>
            </a:endParaRPr>
          </a:p>
        </p:txBody>
      </p:sp>
      <p:sp>
        <p:nvSpPr>
          <p:cNvPr id="30731" name="Text Box 11"/>
          <p:cNvSpPr txBox="1">
            <a:spLocks noChangeArrowheads="1"/>
          </p:cNvSpPr>
          <p:nvPr/>
        </p:nvSpPr>
        <p:spPr bwMode="auto">
          <a:xfrm>
            <a:off x="3304881" y="5029200"/>
            <a:ext cx="2362200" cy="579438"/>
          </a:xfrm>
          <a:prstGeom prst="rect">
            <a:avLst/>
          </a:prstGeom>
          <a:noFill/>
          <a:ln w="9525">
            <a:noFill/>
            <a:miter lim="800000"/>
            <a:headEnd/>
            <a:tailEnd/>
          </a:ln>
          <a:effectLst/>
        </p:spPr>
        <p:txBody>
          <a:bodyPr>
            <a:spAutoFit/>
          </a:bodyPr>
          <a:lstStyle/>
          <a:p>
            <a:pPr>
              <a:defRPr/>
            </a:pPr>
            <a:r>
              <a:rPr lang="en-US" sz="3200" dirty="0">
                <a:solidFill>
                  <a:prstClr val="white"/>
                </a:solidFill>
                <a:latin typeface="Book Antiqua"/>
              </a:rPr>
              <a:t>Fellowship</a:t>
            </a:r>
          </a:p>
        </p:txBody>
      </p:sp>
      <p:sp>
        <p:nvSpPr>
          <p:cNvPr id="30732" name="Text Box 12"/>
          <p:cNvSpPr txBox="1">
            <a:spLocks noChangeArrowheads="1"/>
          </p:cNvSpPr>
          <p:nvPr/>
        </p:nvSpPr>
        <p:spPr bwMode="auto">
          <a:xfrm rot="-2290724">
            <a:off x="1800225" y="3638550"/>
            <a:ext cx="1758950" cy="457200"/>
          </a:xfrm>
          <a:prstGeom prst="rect">
            <a:avLst/>
          </a:prstGeom>
          <a:noFill/>
          <a:ln w="9525">
            <a:noFill/>
            <a:miter lim="800000"/>
            <a:headEnd/>
            <a:tailEnd/>
          </a:ln>
          <a:effectLst/>
        </p:spPr>
        <p:txBody>
          <a:bodyPr>
            <a:spAutoFit/>
          </a:bodyPr>
          <a:lstStyle/>
          <a:p>
            <a:pPr>
              <a:defRPr/>
            </a:pPr>
            <a:r>
              <a:rPr lang="en-US" sz="2400" dirty="0">
                <a:solidFill>
                  <a:prstClr val="white"/>
                </a:solidFill>
                <a:latin typeface="Book Antiqua"/>
              </a:rPr>
              <a:t>Fellowship</a:t>
            </a:r>
          </a:p>
        </p:txBody>
      </p:sp>
      <p:sp>
        <p:nvSpPr>
          <p:cNvPr id="30733" name="Text Box 13"/>
          <p:cNvSpPr txBox="1">
            <a:spLocks noChangeArrowheads="1"/>
          </p:cNvSpPr>
          <p:nvPr/>
        </p:nvSpPr>
        <p:spPr bwMode="auto">
          <a:xfrm rot="2770885">
            <a:off x="5293520" y="3802857"/>
            <a:ext cx="1751013" cy="457200"/>
          </a:xfrm>
          <a:prstGeom prst="rect">
            <a:avLst/>
          </a:prstGeom>
          <a:noFill/>
          <a:ln w="9525">
            <a:noFill/>
            <a:miter lim="800000"/>
            <a:headEnd/>
            <a:tailEnd/>
          </a:ln>
          <a:effectLst/>
        </p:spPr>
        <p:txBody>
          <a:bodyPr>
            <a:spAutoFit/>
          </a:bodyPr>
          <a:lstStyle/>
          <a:p>
            <a:pPr>
              <a:defRPr/>
            </a:pPr>
            <a:r>
              <a:rPr lang="en-US" sz="2400" dirty="0">
                <a:solidFill>
                  <a:prstClr val="white"/>
                </a:solidFill>
                <a:latin typeface="Book Antiqua"/>
              </a:rPr>
              <a:t>Fellowship</a:t>
            </a:r>
          </a:p>
        </p:txBody>
      </p:sp>
      <p:sp>
        <p:nvSpPr>
          <p:cNvPr id="30734" name="Text Box 14"/>
          <p:cNvSpPr txBox="1">
            <a:spLocks noChangeArrowheads="1"/>
          </p:cNvSpPr>
          <p:nvPr/>
        </p:nvSpPr>
        <p:spPr bwMode="auto">
          <a:xfrm rot="2519910">
            <a:off x="5408675" y="3197734"/>
            <a:ext cx="3401893" cy="584775"/>
          </a:xfrm>
          <a:prstGeom prst="rect">
            <a:avLst/>
          </a:prstGeom>
          <a:noFill/>
          <a:ln w="9525">
            <a:noFill/>
            <a:miter lim="800000"/>
            <a:headEnd/>
            <a:tailEnd/>
          </a:ln>
          <a:effectLst/>
        </p:spPr>
        <p:txBody>
          <a:bodyPr wrap="none">
            <a:spAutoFit/>
          </a:bodyPr>
          <a:lstStyle/>
          <a:p>
            <a:pPr>
              <a:defRPr/>
            </a:pPr>
            <a:r>
              <a:rPr lang="en-US" sz="3200" dirty="0">
                <a:solidFill>
                  <a:prstClr val="white"/>
                </a:solidFill>
                <a:latin typeface="Book Antiqua"/>
              </a:rPr>
              <a:t>Walks in the light</a:t>
            </a:r>
          </a:p>
        </p:txBody>
      </p:sp>
      <p:sp>
        <p:nvSpPr>
          <p:cNvPr id="30735" name="Text Box 15"/>
          <p:cNvSpPr txBox="1">
            <a:spLocks noChangeArrowheads="1"/>
          </p:cNvSpPr>
          <p:nvPr/>
        </p:nvSpPr>
        <p:spPr bwMode="auto">
          <a:xfrm>
            <a:off x="365125" y="2944813"/>
            <a:ext cx="184150" cy="366712"/>
          </a:xfrm>
          <a:prstGeom prst="rect">
            <a:avLst/>
          </a:prstGeom>
          <a:noFill/>
          <a:ln w="9525">
            <a:noFill/>
            <a:miter lim="800000"/>
            <a:headEnd/>
            <a:tailEnd/>
          </a:ln>
          <a:effectLst/>
        </p:spPr>
        <p:txBody>
          <a:bodyPr wrap="none">
            <a:spAutoFit/>
          </a:bodyPr>
          <a:lstStyle/>
          <a:p>
            <a:pPr>
              <a:defRPr/>
            </a:pPr>
            <a:endParaRPr lang="en-US">
              <a:solidFill>
                <a:prstClr val="white"/>
              </a:solidFill>
              <a:latin typeface="Book Antiqua"/>
            </a:endParaRPr>
          </a:p>
        </p:txBody>
      </p:sp>
      <p:sp>
        <p:nvSpPr>
          <p:cNvPr id="30736" name="Text Box 16"/>
          <p:cNvSpPr txBox="1">
            <a:spLocks noChangeArrowheads="1"/>
          </p:cNvSpPr>
          <p:nvPr/>
        </p:nvSpPr>
        <p:spPr bwMode="auto">
          <a:xfrm rot="-2376730">
            <a:off x="-57397" y="3013584"/>
            <a:ext cx="3958135" cy="584775"/>
          </a:xfrm>
          <a:prstGeom prst="rect">
            <a:avLst/>
          </a:prstGeom>
          <a:noFill/>
          <a:ln w="9525">
            <a:noFill/>
            <a:miter lim="800000"/>
            <a:headEnd/>
            <a:tailEnd/>
          </a:ln>
          <a:effectLst/>
        </p:spPr>
        <p:txBody>
          <a:bodyPr wrap="none">
            <a:spAutoFit/>
          </a:bodyPr>
          <a:lstStyle/>
          <a:p>
            <a:pPr>
              <a:defRPr/>
            </a:pPr>
            <a:r>
              <a:rPr lang="en-US" sz="3200" dirty="0">
                <a:solidFill>
                  <a:prstClr val="white"/>
                </a:solidFill>
                <a:latin typeface="Book Antiqua"/>
              </a:rPr>
              <a:t>Walks NOT the light</a:t>
            </a:r>
          </a:p>
        </p:txBody>
      </p:sp>
      <p:sp>
        <p:nvSpPr>
          <p:cNvPr id="30737" name="AutoShape 17"/>
          <p:cNvSpPr>
            <a:spLocks noChangeArrowheads="1"/>
          </p:cNvSpPr>
          <p:nvPr/>
        </p:nvSpPr>
        <p:spPr bwMode="auto">
          <a:xfrm>
            <a:off x="2133600" y="3429000"/>
            <a:ext cx="1143000" cy="1143000"/>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chemeClr val="accent1"/>
          </a:solidFill>
          <a:ln w="9525">
            <a:solidFill>
              <a:schemeClr val="tx1"/>
            </a:solidFill>
            <a:miter lim="800000"/>
            <a:headEnd/>
            <a:tailEnd/>
          </a:ln>
          <a:effectLst/>
        </p:spPr>
        <p:txBody>
          <a:bodyPr wrap="none" anchor="ctr"/>
          <a:lstStyle/>
          <a:p>
            <a:pPr>
              <a:defRPr/>
            </a:pPr>
            <a:endParaRPr lang="en-US">
              <a:solidFill>
                <a:prstClr val="white"/>
              </a:solidFill>
              <a:latin typeface="Book Antiqua"/>
            </a:endParaRPr>
          </a:p>
        </p:txBody>
      </p:sp>
      <p:sp>
        <p:nvSpPr>
          <p:cNvPr id="30738" name="AutoShape 18"/>
          <p:cNvSpPr>
            <a:spLocks noChangeArrowheads="1"/>
          </p:cNvSpPr>
          <p:nvPr/>
        </p:nvSpPr>
        <p:spPr bwMode="auto">
          <a:xfrm>
            <a:off x="3838281" y="4800600"/>
            <a:ext cx="1143000" cy="1143000"/>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chemeClr val="accent1"/>
          </a:solidFill>
          <a:ln w="9525">
            <a:solidFill>
              <a:schemeClr val="tx1"/>
            </a:solidFill>
            <a:miter lim="800000"/>
            <a:headEnd/>
            <a:tailEnd/>
          </a:ln>
          <a:effectLst/>
        </p:spPr>
        <p:txBody>
          <a:bodyPr wrap="none" anchor="ctr"/>
          <a:lstStyle/>
          <a:p>
            <a:pPr>
              <a:defRPr/>
            </a:pPr>
            <a:endParaRPr lang="en-US">
              <a:solidFill>
                <a:prstClr val="white"/>
              </a:solidFill>
              <a:latin typeface="Book Antiqua"/>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idx="1"/>
          </p:nvPr>
        </p:nvSpPr>
        <p:spPr>
          <a:xfrm>
            <a:off x="76200" y="1600200"/>
            <a:ext cx="8991600" cy="4364272"/>
          </a:xfrm>
        </p:spPr>
        <p:txBody>
          <a:bodyPr>
            <a:spAutoFit/>
          </a:bodyPr>
          <a:lstStyle/>
          <a:p>
            <a:r>
              <a:rPr lang="en-US" sz="3200" dirty="0"/>
              <a:t>RIGHTEOUSNESS</a:t>
            </a:r>
          </a:p>
          <a:p>
            <a:pPr lvl="1">
              <a:buFont typeface="Wingdings" pitchFamily="2" charset="2"/>
              <a:buNone/>
            </a:pPr>
            <a:r>
              <a:rPr lang="en-US" sz="2800" dirty="0"/>
              <a:t>Romans 2:7, “… </a:t>
            </a:r>
            <a:r>
              <a:rPr lang="en-US" sz="2800" i="1" dirty="0"/>
              <a:t>to them that by patience in well-doing seek for glory and honor and incorruption, eternal life”</a:t>
            </a:r>
            <a:endParaRPr lang="en-US" sz="2800" dirty="0"/>
          </a:p>
          <a:p>
            <a:r>
              <a:rPr lang="en-US" sz="3200" dirty="0"/>
              <a:t>WICKEDNESS</a:t>
            </a:r>
          </a:p>
          <a:p>
            <a:pPr lvl="1">
              <a:buFont typeface="Wingdings" pitchFamily="2" charset="2"/>
              <a:buNone/>
            </a:pPr>
            <a:r>
              <a:rPr lang="en-US" sz="2800" dirty="0"/>
              <a:t>Romans 2:8, “…</a:t>
            </a:r>
            <a:r>
              <a:rPr lang="en-US" sz="2800" i="1" dirty="0"/>
              <a:t> unto them that are factious, and obey not the truth, but obey unrighteousness, shall be wrath and indignation, tribulation and anguish, upon every soul of man that worketh evil, of the Jew first, and also of the Greek”</a:t>
            </a:r>
            <a:endParaRPr lang="en-US" sz="2800" dirty="0"/>
          </a:p>
        </p:txBody>
      </p:sp>
      <p:sp>
        <p:nvSpPr>
          <p:cNvPr id="6" name="Rectangle 2">
            <a:extLst>
              <a:ext uri="{FF2B5EF4-FFF2-40B4-BE49-F238E27FC236}">
                <a16:creationId xmlns:a16="http://schemas.microsoft.com/office/drawing/2014/main" id="{E4288A1D-68D0-4CCB-A3E3-CEDC35E97077}"/>
              </a:ext>
            </a:extLst>
          </p:cNvPr>
          <p:cNvSpPr>
            <a:spLocks noGrp="1" noChangeArrowheads="1"/>
          </p:cNvSpPr>
          <p:nvPr>
            <p:ph type="title"/>
          </p:nvPr>
        </p:nvSpPr>
        <p:spPr>
          <a:xfrm>
            <a:off x="457200" y="122864"/>
            <a:ext cx="8229600" cy="1446550"/>
          </a:xfrm>
        </p:spPr>
        <p:txBody>
          <a:bodyPr>
            <a:spAutoFit/>
          </a:bodyPr>
          <a:lstStyle/>
          <a:p>
            <a:r>
              <a:rPr lang="en-US" sz="4400" dirty="0"/>
              <a:t>Sin Separates The Righteous From The Wicked</a:t>
            </a:r>
            <a:endParaRPr lang="en-US" sz="4400" u="sng" dirty="0">
              <a:solidFill>
                <a:schemeClr val="tx1"/>
              </a:solidFill>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122864"/>
            <a:ext cx="8229600" cy="1446550"/>
          </a:xfrm>
        </p:spPr>
        <p:txBody>
          <a:bodyPr>
            <a:spAutoFit/>
          </a:bodyPr>
          <a:lstStyle/>
          <a:p>
            <a:r>
              <a:rPr lang="en-US" sz="4400" dirty="0"/>
              <a:t>Sin Separates From Heaven </a:t>
            </a:r>
            <a:br>
              <a:rPr lang="en-US" sz="4400" dirty="0"/>
            </a:br>
            <a:r>
              <a:rPr lang="en-US" sz="4400" dirty="0"/>
              <a:t>Revelation 21:27</a:t>
            </a:r>
            <a:endParaRPr lang="en-US" sz="4400" u="sng" dirty="0">
              <a:solidFill>
                <a:schemeClr val="tx1"/>
              </a:solidFill>
            </a:endParaRPr>
          </a:p>
        </p:txBody>
      </p:sp>
      <p:sp>
        <p:nvSpPr>
          <p:cNvPr id="15363" name="Rectangle 3"/>
          <p:cNvSpPr>
            <a:spLocks noGrp="1" noChangeArrowheads="1"/>
          </p:cNvSpPr>
          <p:nvPr>
            <p:ph idx="1"/>
          </p:nvPr>
        </p:nvSpPr>
        <p:spPr>
          <a:xfrm>
            <a:off x="152400" y="1676402"/>
            <a:ext cx="8839200" cy="4708981"/>
          </a:xfrm>
          <a:noFill/>
          <a:ln/>
        </p:spPr>
        <p:txBody>
          <a:bodyPr>
            <a:spAutoFit/>
          </a:bodyPr>
          <a:lstStyle/>
          <a:p>
            <a:pPr>
              <a:spcBef>
                <a:spcPts val="0"/>
              </a:spcBef>
            </a:pPr>
            <a:r>
              <a:rPr lang="en-US" sz="3000" dirty="0"/>
              <a:t>Then the Great Judge </a:t>
            </a:r>
            <a:r>
              <a:rPr lang="en-US" sz="3000" i="1" dirty="0"/>
              <a:t>“… shall separate them one from another.”</a:t>
            </a:r>
            <a:r>
              <a:rPr lang="en-US" sz="3000" dirty="0"/>
              <a:t> Matthew 25:32</a:t>
            </a:r>
          </a:p>
          <a:p>
            <a:pPr>
              <a:spcBef>
                <a:spcPts val="0"/>
              </a:spcBef>
            </a:pPr>
            <a:r>
              <a:rPr lang="en-US" sz="3000" i="1" dirty="0"/>
              <a:t>“Come, ye blessed of my Father, inherit the kingdom prepared for you from the foundation of the world”</a:t>
            </a:r>
            <a:r>
              <a:rPr lang="en-US" sz="3000" dirty="0"/>
              <a:t> </a:t>
            </a:r>
            <a:br>
              <a:rPr lang="en-US" sz="3000" dirty="0"/>
            </a:br>
            <a:r>
              <a:rPr lang="en-US" sz="3000" dirty="0"/>
              <a:t>Matthew 25:34</a:t>
            </a:r>
          </a:p>
          <a:p>
            <a:pPr>
              <a:spcBef>
                <a:spcPts val="0"/>
              </a:spcBef>
            </a:pPr>
            <a:r>
              <a:rPr lang="en-US" sz="3000" i="1" dirty="0"/>
              <a:t> “Depart from me, ye cursed, into the eternal fire which is prepared for the devil and his angels.”</a:t>
            </a:r>
            <a:r>
              <a:rPr lang="en-US" sz="3000" dirty="0"/>
              <a:t> </a:t>
            </a:r>
            <a:br>
              <a:rPr lang="en-US" sz="3000" dirty="0"/>
            </a:br>
            <a:r>
              <a:rPr lang="en-US" sz="3000" dirty="0"/>
              <a:t>Matthew 25:41</a:t>
            </a:r>
          </a:p>
          <a:p>
            <a:pPr>
              <a:spcBef>
                <a:spcPts val="0"/>
              </a:spcBef>
            </a:pPr>
            <a:r>
              <a:rPr lang="en-US" sz="3000" i="1" dirty="0"/>
              <a:t>“And these shall go away into eternal punishment: but the righteous into eternal life.”</a:t>
            </a:r>
            <a:r>
              <a:rPr lang="en-US" sz="3000" dirty="0"/>
              <a:t> Matthew 25:46</a:t>
            </a: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22864"/>
            <a:ext cx="8839200" cy="1446550"/>
          </a:xfrm>
        </p:spPr>
        <p:txBody>
          <a:bodyPr wrap="square">
            <a:spAutoFit/>
          </a:bodyPr>
          <a:lstStyle/>
          <a:p>
            <a:r>
              <a:rPr lang="en-US" sz="4400" dirty="0"/>
              <a:t>But Sin Is A Choice YOU Make!</a:t>
            </a:r>
            <a:br>
              <a:rPr lang="en-US" sz="4400" dirty="0"/>
            </a:br>
            <a:r>
              <a:rPr lang="en-US" sz="4400" dirty="0"/>
              <a:t>Joshua 24:15; 1 Kings 18:20 </a:t>
            </a:r>
          </a:p>
        </p:txBody>
      </p:sp>
      <p:sp>
        <p:nvSpPr>
          <p:cNvPr id="3" name="Content Placeholder 2"/>
          <p:cNvSpPr>
            <a:spLocks noGrp="1"/>
          </p:cNvSpPr>
          <p:nvPr>
            <p:ph idx="1"/>
          </p:nvPr>
        </p:nvSpPr>
        <p:spPr>
          <a:xfrm>
            <a:off x="152400" y="1891131"/>
            <a:ext cx="8839200" cy="4585871"/>
          </a:xfrm>
        </p:spPr>
        <p:txBody>
          <a:bodyPr wrap="square">
            <a:spAutoFit/>
          </a:bodyPr>
          <a:lstStyle/>
          <a:p>
            <a:pPr>
              <a:spcBef>
                <a:spcPts val="0"/>
              </a:spcBef>
              <a:buNone/>
            </a:pPr>
            <a:r>
              <a:rPr lang="en-US" b="1" dirty="0"/>
              <a:t>Romans 6:16-18, </a:t>
            </a:r>
            <a:r>
              <a:rPr lang="en-US" b="1" i="1" dirty="0"/>
              <a:t>“Do you not know that to whom </a:t>
            </a:r>
            <a:r>
              <a:rPr lang="en-US" sz="3600" b="1" i="1" u="sng" dirty="0"/>
              <a:t>you</a:t>
            </a:r>
            <a:r>
              <a:rPr lang="en-US" b="1" i="1" dirty="0"/>
              <a:t> present yourselves slaves to obey, </a:t>
            </a:r>
            <a:r>
              <a:rPr lang="en-US" sz="3600" b="1" i="1" u="sng" dirty="0"/>
              <a:t>you</a:t>
            </a:r>
            <a:r>
              <a:rPr lang="en-US" b="1" i="1" dirty="0"/>
              <a:t> are that one’s slaves whom </a:t>
            </a:r>
            <a:r>
              <a:rPr lang="en-US" sz="3600" b="1" i="1" u="sng" dirty="0"/>
              <a:t>you</a:t>
            </a:r>
            <a:r>
              <a:rPr lang="en-US" b="1" i="1" dirty="0"/>
              <a:t> obey, whether of sin leading to death, or of obedience leading to righteousness? But God be thanked that though you were slaves of sin, yet </a:t>
            </a:r>
            <a:r>
              <a:rPr lang="en-US" sz="3600" b="1" i="1" u="sng" dirty="0"/>
              <a:t>you</a:t>
            </a:r>
            <a:r>
              <a:rPr lang="en-US" b="1" i="1" dirty="0"/>
              <a:t> obeyed from the heart that form of doctrine to which you were delivered. And having been set free from sin, </a:t>
            </a:r>
            <a:r>
              <a:rPr lang="en-US" sz="3600" b="1" i="1" u="sng" dirty="0"/>
              <a:t>you</a:t>
            </a:r>
            <a:r>
              <a:rPr lang="en-US" b="1" i="1" dirty="0"/>
              <a:t> became slaves of righteousness.” NKJV</a:t>
            </a: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1540</TotalTime>
  <Words>1253</Words>
  <Application>Microsoft Office PowerPoint</Application>
  <PresentationFormat>On-screen Show (4:3)</PresentationFormat>
  <Paragraphs>155</Paragraphs>
  <Slides>19</Slides>
  <Notes>15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Book Antiqua</vt:lpstr>
      <vt:lpstr>Calibri</vt:lpstr>
      <vt:lpstr>Lucida Sans</vt:lpstr>
      <vt:lpstr>Wingdings</vt:lpstr>
      <vt:lpstr>Wingdings 2</vt:lpstr>
      <vt:lpstr>Wingdings 3</vt:lpstr>
      <vt:lpstr>Theme2</vt:lpstr>
      <vt:lpstr>Sin, The Great Separator (Part 1)</vt:lpstr>
      <vt:lpstr>Sin Separates Man From God Isaiah 59:1-2; 1 Peter 3:12</vt:lpstr>
      <vt:lpstr>Sin Separates Us From The Church</vt:lpstr>
      <vt:lpstr>Sin Separates Brethren Proverbs 6:19</vt:lpstr>
      <vt:lpstr>Foundation of Fellowship 1 John1:3-7; 1 Corinthians 1:9</vt:lpstr>
      <vt:lpstr>Sin Separates Brethren 1 John1:3-7; 1 Corinthians 1:9; Ephesians 5:7-11</vt:lpstr>
      <vt:lpstr>Sin Separates The Righteous From The Wicked</vt:lpstr>
      <vt:lpstr>Sin Separates From Heaven  Revelation 21:27</vt:lpstr>
      <vt:lpstr>But Sin Is A Choice YOU Make! Joshua 24:15; 1 Kings 18:20 </vt:lpstr>
      <vt:lpstr>Sin, The Great Separator (Part 2)</vt:lpstr>
      <vt:lpstr>The Judgment of Sin</vt:lpstr>
      <vt:lpstr>Sinners Can Be Saved</vt:lpstr>
      <vt:lpstr>Thank God For The Savior Luke 19:10; Matthew 20:28</vt:lpstr>
      <vt:lpstr>Thank God For The Savior Luke 19:10; Matthew 20:28</vt:lpstr>
      <vt:lpstr>Thank God For The Savior Luke 19:10; Matthew 20:28</vt:lpstr>
      <vt:lpstr>Thank God For The Savior Luke 19:10; Matthew 20:28</vt:lpstr>
      <vt:lpstr>Thank God For The Savior Luke 19:10; Matthew 20:28</vt:lpstr>
      <vt:lpstr>The Remedy For Sin</vt:lpstr>
      <vt:lpstr>Consequence: Eternally Lost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 The Great Separator (Part 2) (2)</dc:title>
  <dc:creator>mgalloway2715@gmail.com</dc:creator>
  <cp:lastModifiedBy>Richard Lidh</cp:lastModifiedBy>
  <cp:revision>19</cp:revision>
  <cp:lastPrinted>2021-05-02T02:45:19Z</cp:lastPrinted>
  <dcterms:created xsi:type="dcterms:W3CDTF">2021-04-30T17:31:09Z</dcterms:created>
  <dcterms:modified xsi:type="dcterms:W3CDTF">2021-05-09T01:24:01Z</dcterms:modified>
</cp:coreProperties>
</file>